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6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5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90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134"/>
    <a:srgbClr val="353A3D"/>
    <a:srgbClr val="393E42"/>
    <a:srgbClr val="00FF00"/>
    <a:srgbClr val="E3F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ED871-7F48-4E21-89CF-D86FC9099E3A}" v="271" dt="2022-10-11T04:19:19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ni Lawal" userId="e250ad4f956375ad" providerId="LiveId" clId="{FD5ED871-7F48-4E21-89CF-D86FC9099E3A}"/>
    <pc:docChg chg="undo redo custSel addSld delSld modSld">
      <pc:chgData name="Ghani Lawal" userId="e250ad4f956375ad" providerId="LiveId" clId="{FD5ED871-7F48-4E21-89CF-D86FC9099E3A}" dt="2022-10-11T15:24:50.583" v="7918" actId="20577"/>
      <pc:docMkLst>
        <pc:docMk/>
      </pc:docMkLst>
      <pc:sldChg chg="del">
        <pc:chgData name="Ghani Lawal" userId="e250ad4f956375ad" providerId="LiveId" clId="{FD5ED871-7F48-4E21-89CF-D86FC9099E3A}" dt="2022-10-10T21:37:00.288" v="4030" actId="2696"/>
        <pc:sldMkLst>
          <pc:docMk/>
          <pc:sldMk cId="1763620449" sldId="258"/>
        </pc:sldMkLst>
      </pc:sldChg>
      <pc:sldChg chg="del">
        <pc:chgData name="Ghani Lawal" userId="e250ad4f956375ad" providerId="LiveId" clId="{FD5ED871-7F48-4E21-89CF-D86FC9099E3A}" dt="2022-10-10T21:37:05.740" v="4032" actId="2696"/>
        <pc:sldMkLst>
          <pc:docMk/>
          <pc:sldMk cId="2953447201" sldId="259"/>
        </pc:sldMkLst>
      </pc:sldChg>
      <pc:sldChg chg="modSp del mod">
        <pc:chgData name="Ghani Lawal" userId="e250ad4f956375ad" providerId="LiveId" clId="{FD5ED871-7F48-4E21-89CF-D86FC9099E3A}" dt="2022-10-10T05:23:44.027" v="85" actId="47"/>
        <pc:sldMkLst>
          <pc:docMk/>
          <pc:sldMk cId="569560457" sldId="260"/>
        </pc:sldMkLst>
        <pc:spChg chg="mod">
          <ac:chgData name="Ghani Lawal" userId="e250ad4f956375ad" providerId="LiveId" clId="{FD5ED871-7F48-4E21-89CF-D86FC9099E3A}" dt="2022-10-10T02:23:04.092" v="71" actId="20577"/>
          <ac:spMkLst>
            <pc:docMk/>
            <pc:sldMk cId="569560457" sldId="260"/>
            <ac:spMk id="2" creationId="{0984766C-269E-4580-B6F0-D9EE446EEC33}"/>
          </ac:spMkLst>
        </pc:spChg>
      </pc:sldChg>
      <pc:sldChg chg="modSp mod">
        <pc:chgData name="Ghani Lawal" userId="e250ad4f956375ad" providerId="LiveId" clId="{FD5ED871-7F48-4E21-89CF-D86FC9099E3A}" dt="2022-10-11T02:01:52.564" v="7054" actId="20577"/>
        <pc:sldMkLst>
          <pc:docMk/>
          <pc:sldMk cId="3406946835" sldId="261"/>
        </pc:sldMkLst>
        <pc:spChg chg="mod">
          <ac:chgData name="Ghani Lawal" userId="e250ad4f956375ad" providerId="LiveId" clId="{FD5ED871-7F48-4E21-89CF-D86FC9099E3A}" dt="2022-10-10T05:24:35.053" v="109" actId="20577"/>
          <ac:spMkLst>
            <pc:docMk/>
            <pc:sldMk cId="3406946835" sldId="261"/>
            <ac:spMk id="2" creationId="{EFA0C8FA-F9AC-44D2-A1C5-9CA4C9DDD59C}"/>
          </ac:spMkLst>
        </pc:spChg>
        <pc:spChg chg="mod">
          <ac:chgData name="Ghani Lawal" userId="e250ad4f956375ad" providerId="LiveId" clId="{FD5ED871-7F48-4E21-89CF-D86FC9099E3A}" dt="2022-10-11T02:01:52.564" v="7054" actId="20577"/>
          <ac:spMkLst>
            <pc:docMk/>
            <pc:sldMk cId="3406946835" sldId="261"/>
            <ac:spMk id="3" creationId="{EB8D9BD3-217E-4994-909B-88D9AC137FC8}"/>
          </ac:spMkLst>
        </pc:spChg>
      </pc:sldChg>
      <pc:sldChg chg="del">
        <pc:chgData name="Ghani Lawal" userId="e250ad4f956375ad" providerId="LiveId" clId="{FD5ED871-7F48-4E21-89CF-D86FC9099E3A}" dt="2022-10-10T21:36:50.126" v="4027" actId="2696"/>
        <pc:sldMkLst>
          <pc:docMk/>
          <pc:sldMk cId="565859233" sldId="263"/>
        </pc:sldMkLst>
      </pc:sldChg>
      <pc:sldChg chg="del">
        <pc:chgData name="Ghani Lawal" userId="e250ad4f956375ad" providerId="LiveId" clId="{FD5ED871-7F48-4E21-89CF-D86FC9099E3A}" dt="2022-10-10T21:36:53.786" v="4028" actId="2696"/>
        <pc:sldMkLst>
          <pc:docMk/>
          <pc:sldMk cId="1160681991" sldId="264"/>
        </pc:sldMkLst>
      </pc:sldChg>
      <pc:sldChg chg="del">
        <pc:chgData name="Ghani Lawal" userId="e250ad4f956375ad" providerId="LiveId" clId="{FD5ED871-7F48-4E21-89CF-D86FC9099E3A}" dt="2022-10-10T21:37:03.312" v="4031" actId="2696"/>
        <pc:sldMkLst>
          <pc:docMk/>
          <pc:sldMk cId="1630509832" sldId="265"/>
        </pc:sldMkLst>
      </pc:sldChg>
      <pc:sldChg chg="del">
        <pc:chgData name="Ghani Lawal" userId="e250ad4f956375ad" providerId="LiveId" clId="{FD5ED871-7F48-4E21-89CF-D86FC9099E3A}" dt="2022-10-10T21:37:08.327" v="4033" actId="2696"/>
        <pc:sldMkLst>
          <pc:docMk/>
          <pc:sldMk cId="504274255" sldId="266"/>
        </pc:sldMkLst>
      </pc:sldChg>
      <pc:sldChg chg="del">
        <pc:chgData name="Ghani Lawal" userId="e250ad4f956375ad" providerId="LiveId" clId="{FD5ED871-7F48-4E21-89CF-D86FC9099E3A}" dt="2022-10-10T21:36:56.889" v="4029" actId="2696"/>
        <pc:sldMkLst>
          <pc:docMk/>
          <pc:sldMk cId="1735608817" sldId="267"/>
        </pc:sldMkLst>
      </pc:sldChg>
      <pc:sldChg chg="del">
        <pc:chgData name="Ghani Lawal" userId="e250ad4f956375ad" providerId="LiveId" clId="{FD5ED871-7F48-4E21-89CF-D86FC9099E3A}" dt="2022-10-10T21:37:17.160" v="4035" actId="2696"/>
        <pc:sldMkLst>
          <pc:docMk/>
          <pc:sldMk cId="3009458125" sldId="269"/>
        </pc:sldMkLst>
      </pc:sldChg>
      <pc:sldChg chg="del">
        <pc:chgData name="Ghani Lawal" userId="e250ad4f956375ad" providerId="LiveId" clId="{FD5ED871-7F48-4E21-89CF-D86FC9099E3A}" dt="2022-10-10T21:37:10.590" v="4034" actId="2696"/>
        <pc:sldMkLst>
          <pc:docMk/>
          <pc:sldMk cId="864576203" sldId="271"/>
        </pc:sldMkLst>
      </pc:sldChg>
      <pc:sldChg chg="addSp modSp new mod">
        <pc:chgData name="Ghani Lawal" userId="e250ad4f956375ad" providerId="LiveId" clId="{FD5ED871-7F48-4E21-89CF-D86FC9099E3A}" dt="2022-10-11T00:55:29.492" v="6764" actId="1076"/>
        <pc:sldMkLst>
          <pc:docMk/>
          <pc:sldMk cId="1923865080" sldId="272"/>
        </pc:sldMkLst>
        <pc:spChg chg="mod">
          <ac:chgData name="Ghani Lawal" userId="e250ad4f956375ad" providerId="LiveId" clId="{FD5ED871-7F48-4E21-89CF-D86FC9099E3A}" dt="2022-10-11T00:54:07.551" v="6755" actId="20577"/>
          <ac:spMkLst>
            <pc:docMk/>
            <pc:sldMk cId="1923865080" sldId="272"/>
            <ac:spMk id="2" creationId="{2FE87727-EEB8-1F10-781E-5E37D5D2D88C}"/>
          </ac:spMkLst>
        </pc:spChg>
        <pc:spChg chg="mod">
          <ac:chgData name="Ghani Lawal" userId="e250ad4f956375ad" providerId="LiveId" clId="{FD5ED871-7F48-4E21-89CF-D86FC9099E3A}" dt="2022-10-10T02:23:40.731" v="84" actId="20577"/>
          <ac:spMkLst>
            <pc:docMk/>
            <pc:sldMk cId="1923865080" sldId="272"/>
            <ac:spMk id="3" creationId="{1DBC0925-F1DC-5BA3-47AB-2E0FEAF10489}"/>
          </ac:spMkLst>
        </pc:spChg>
        <pc:picChg chg="add mod">
          <ac:chgData name="Ghani Lawal" userId="e250ad4f956375ad" providerId="LiveId" clId="{FD5ED871-7F48-4E21-89CF-D86FC9099E3A}" dt="2022-10-11T00:55:29.492" v="6764" actId="1076"/>
          <ac:picMkLst>
            <pc:docMk/>
            <pc:sldMk cId="1923865080" sldId="272"/>
            <ac:picMk id="5" creationId="{C6C63C3B-374F-BA7F-BE0E-BC5ECBF432E4}"/>
          </ac:picMkLst>
        </pc:picChg>
      </pc:sldChg>
      <pc:sldChg chg="modSp new mod">
        <pc:chgData name="Ghani Lawal" userId="e250ad4f956375ad" providerId="LiveId" clId="{FD5ED871-7F48-4E21-89CF-D86FC9099E3A}" dt="2022-10-11T15:24:50.583" v="7918" actId="20577"/>
        <pc:sldMkLst>
          <pc:docMk/>
          <pc:sldMk cId="2861601290" sldId="273"/>
        </pc:sldMkLst>
        <pc:spChg chg="mod">
          <ac:chgData name="Ghani Lawal" userId="e250ad4f956375ad" providerId="LiveId" clId="{FD5ED871-7F48-4E21-89CF-D86FC9099E3A}" dt="2022-10-10T06:57:51.875" v="1208" actId="20577"/>
          <ac:spMkLst>
            <pc:docMk/>
            <pc:sldMk cId="2861601290" sldId="273"/>
            <ac:spMk id="2" creationId="{402F1727-566F-741F-BFA0-90037CB6AD97}"/>
          </ac:spMkLst>
        </pc:spChg>
        <pc:spChg chg="mod">
          <ac:chgData name="Ghani Lawal" userId="e250ad4f956375ad" providerId="LiveId" clId="{FD5ED871-7F48-4E21-89CF-D86FC9099E3A}" dt="2022-10-11T15:24:50.583" v="7918" actId="20577"/>
          <ac:spMkLst>
            <pc:docMk/>
            <pc:sldMk cId="2861601290" sldId="273"/>
            <ac:spMk id="3" creationId="{68B334B7-BA7A-296C-6E2E-B3C8795BDCA9}"/>
          </ac:spMkLst>
        </pc:spChg>
      </pc:sldChg>
      <pc:sldChg chg="modSp new mod">
        <pc:chgData name="Ghani Lawal" userId="e250ad4f956375ad" providerId="LiveId" clId="{FD5ED871-7F48-4E21-89CF-D86FC9099E3A}" dt="2022-10-11T01:07:30.378" v="6954" actId="20577"/>
        <pc:sldMkLst>
          <pc:docMk/>
          <pc:sldMk cId="2976841290" sldId="274"/>
        </pc:sldMkLst>
        <pc:spChg chg="mod">
          <ac:chgData name="Ghani Lawal" userId="e250ad4f956375ad" providerId="LiveId" clId="{FD5ED871-7F48-4E21-89CF-D86FC9099E3A}" dt="2022-10-10T07:02:32.299" v="1355" actId="20577"/>
          <ac:spMkLst>
            <pc:docMk/>
            <pc:sldMk cId="2976841290" sldId="274"/>
            <ac:spMk id="2" creationId="{074FA71F-26BF-9321-3E58-9D194951F041}"/>
          </ac:spMkLst>
        </pc:spChg>
        <pc:spChg chg="mod">
          <ac:chgData name="Ghani Lawal" userId="e250ad4f956375ad" providerId="LiveId" clId="{FD5ED871-7F48-4E21-89CF-D86FC9099E3A}" dt="2022-10-11T01:07:30.378" v="6954" actId="20577"/>
          <ac:spMkLst>
            <pc:docMk/>
            <pc:sldMk cId="2976841290" sldId="274"/>
            <ac:spMk id="3" creationId="{37D58E49-BDF7-5579-D019-3FAA0259EA4A}"/>
          </ac:spMkLst>
        </pc:spChg>
      </pc:sldChg>
      <pc:sldChg chg="addSp delSp modSp new mod setBg modClrScheme chgLayout">
        <pc:chgData name="Ghani Lawal" userId="e250ad4f956375ad" providerId="LiveId" clId="{FD5ED871-7F48-4E21-89CF-D86FC9099E3A}" dt="2022-10-11T03:39:21.859" v="7261" actId="1035"/>
        <pc:sldMkLst>
          <pc:docMk/>
          <pc:sldMk cId="1355874849" sldId="275"/>
        </pc:sldMkLst>
        <pc:spChg chg="mod ord">
          <ac:chgData name="Ghani Lawal" userId="e250ad4f956375ad" providerId="LiveId" clId="{FD5ED871-7F48-4E21-89CF-D86FC9099E3A}" dt="2022-10-10T19:58:22.844" v="1666" actId="26606"/>
          <ac:spMkLst>
            <pc:docMk/>
            <pc:sldMk cId="1355874849" sldId="275"/>
            <ac:spMk id="2" creationId="{82F70243-0136-D668-3A66-D93A158422F6}"/>
          </ac:spMkLst>
        </pc:spChg>
        <pc:spChg chg="del mod ord">
          <ac:chgData name="Ghani Lawal" userId="e250ad4f956375ad" providerId="LiveId" clId="{FD5ED871-7F48-4E21-89CF-D86FC9099E3A}" dt="2022-10-10T19:45:38.101" v="1511" actId="700"/>
          <ac:spMkLst>
            <pc:docMk/>
            <pc:sldMk cId="1355874849" sldId="275"/>
            <ac:spMk id="3" creationId="{87B28F63-28F4-EBE5-A1AF-EDC1F86A3E25}"/>
          </ac:spMkLst>
        </pc:spChg>
        <pc:spChg chg="add mod ord">
          <ac:chgData name="Ghani Lawal" userId="e250ad4f956375ad" providerId="LiveId" clId="{FD5ED871-7F48-4E21-89CF-D86FC9099E3A}" dt="2022-10-10T22:12:24.059" v="4728" actId="27636"/>
          <ac:spMkLst>
            <pc:docMk/>
            <pc:sldMk cId="1355874849" sldId="275"/>
            <ac:spMk id="4" creationId="{ACCAA14D-0913-8681-E887-DDE757F323EF}"/>
          </ac:spMkLst>
        </pc:spChg>
        <pc:spChg chg="add del mod ord">
          <ac:chgData name="Ghani Lawal" userId="e250ad4f956375ad" providerId="LiveId" clId="{FD5ED871-7F48-4E21-89CF-D86FC9099E3A}" dt="2022-10-10T19:52:43.599" v="1650"/>
          <ac:spMkLst>
            <pc:docMk/>
            <pc:sldMk cId="1355874849" sldId="275"/>
            <ac:spMk id="5" creationId="{D07D11A6-1EC6-0F81-0539-075DF19E3206}"/>
          </ac:spMkLst>
        </pc:spChg>
        <pc:spChg chg="add del mod">
          <ac:chgData name="Ghani Lawal" userId="e250ad4f956375ad" providerId="LiveId" clId="{FD5ED871-7F48-4E21-89CF-D86FC9099E3A}" dt="2022-10-10T19:58:25.836" v="1668"/>
          <ac:spMkLst>
            <pc:docMk/>
            <pc:sldMk cId="1355874849" sldId="275"/>
            <ac:spMk id="8" creationId="{381173CE-0EDD-5FB3-617B-8D09E6145F72}"/>
          </ac:spMkLst>
        </pc:spChg>
        <pc:spChg chg="add del mod">
          <ac:chgData name="Ghani Lawal" userId="e250ad4f956375ad" providerId="LiveId" clId="{FD5ED871-7F48-4E21-89CF-D86FC9099E3A}" dt="2022-10-10T22:15:42.364" v="4730"/>
          <ac:spMkLst>
            <pc:docMk/>
            <pc:sldMk cId="1355874849" sldId="275"/>
            <ac:spMk id="11" creationId="{C5407425-D631-4B51-01EE-B34450871A04}"/>
          </ac:spMkLst>
        </pc:spChg>
        <pc:spChg chg="add del mod">
          <ac:chgData name="Ghani Lawal" userId="e250ad4f956375ad" providerId="LiveId" clId="{FD5ED871-7F48-4E21-89CF-D86FC9099E3A}" dt="2022-10-10T22:36:26.800" v="4732"/>
          <ac:spMkLst>
            <pc:docMk/>
            <pc:sldMk cId="1355874849" sldId="275"/>
            <ac:spMk id="15" creationId="{528D1CAF-460B-A3A6-F96C-36963AF5F50D}"/>
          </ac:spMkLst>
        </pc:spChg>
        <pc:spChg chg="add del">
          <ac:chgData name="Ghani Lawal" userId="e250ad4f956375ad" providerId="LiveId" clId="{FD5ED871-7F48-4E21-89CF-D86FC9099E3A}" dt="2022-10-10T19:58:08.241" v="1654" actId="26606"/>
          <ac:spMkLst>
            <pc:docMk/>
            <pc:sldMk cId="1355874849" sldId="275"/>
            <ac:spMk id="57" creationId="{E4B7B3E3-827A-48BE-AD67-A57C45AA6949}"/>
          </ac:spMkLst>
        </pc:spChg>
        <pc:spChg chg="add del">
          <ac:chgData name="Ghani Lawal" userId="e250ad4f956375ad" providerId="LiveId" clId="{FD5ED871-7F48-4E21-89CF-D86FC9099E3A}" dt="2022-10-10T19:58:11.870" v="1658" actId="26606"/>
          <ac:spMkLst>
            <pc:docMk/>
            <pc:sldMk cId="1355874849" sldId="275"/>
            <ac:spMk id="64" creationId="{E4B7B3E3-827A-48BE-AD67-A57C45AA6949}"/>
          </ac:spMkLst>
        </pc:spChg>
        <pc:spChg chg="add del">
          <ac:chgData name="Ghani Lawal" userId="e250ad4f956375ad" providerId="LiveId" clId="{FD5ED871-7F48-4E21-89CF-D86FC9099E3A}" dt="2022-10-10T19:58:15.044" v="1662" actId="26606"/>
          <ac:spMkLst>
            <pc:docMk/>
            <pc:sldMk cId="1355874849" sldId="275"/>
            <ac:spMk id="71" creationId="{14436AD2-BD0F-4545-B2E9-06007B35B8A7}"/>
          </ac:spMkLst>
        </pc:spChg>
        <pc:spChg chg="add del mod">
          <ac:chgData name="Ghani Lawal" userId="e250ad4f956375ad" providerId="LiveId" clId="{FD5ED871-7F48-4E21-89CF-D86FC9099E3A}" dt="2022-10-10T22:40:18.344" v="4734"/>
          <ac:spMkLst>
            <pc:docMk/>
            <pc:sldMk cId="1355874849" sldId="275"/>
            <ac:spMk id="131" creationId="{C9C068D8-EEAA-61BB-2F9F-97EF90C63CA5}"/>
          </ac:spMkLst>
        </pc:spChg>
        <pc:spChg chg="add mod ord">
          <ac:chgData name="Ghani Lawal" userId="e250ad4f956375ad" providerId="LiveId" clId="{FD5ED871-7F48-4E21-89CF-D86FC9099E3A}" dt="2022-10-11T03:39:21.859" v="7261" actId="1035"/>
          <ac:spMkLst>
            <pc:docMk/>
            <pc:sldMk cId="1355874849" sldId="275"/>
            <ac:spMk id="133" creationId="{E1ADAC5D-C4E0-D5D4-80C1-4A4B8462647B}"/>
          </ac:spMkLst>
        </pc:spChg>
        <pc:spChg chg="add del mod">
          <ac:chgData name="Ghani Lawal" userId="e250ad4f956375ad" providerId="LiveId" clId="{FD5ED871-7F48-4E21-89CF-D86FC9099E3A}" dt="2022-10-11T03:38:50.956" v="7251"/>
          <ac:spMkLst>
            <pc:docMk/>
            <pc:sldMk cId="1355874849" sldId="275"/>
            <ac:spMk id="135" creationId="{B863F77A-554A-71E1-6E6F-2A0C46095BF0}"/>
          </ac:spMkLst>
        </pc:spChg>
        <pc:grpChg chg="add del">
          <ac:chgData name="Ghani Lawal" userId="e250ad4f956375ad" providerId="LiveId" clId="{FD5ED871-7F48-4E21-89CF-D86FC9099E3A}" dt="2022-10-10T19:58:08.241" v="1654" actId="26606"/>
          <ac:grpSpMkLst>
            <pc:docMk/>
            <pc:sldMk cId="1355874849" sldId="275"/>
            <ac:grpSpMk id="16" creationId="{EC711491-7BB6-4BE6-A470-44BF61D562E0}"/>
          </ac:grpSpMkLst>
        </pc:grpChg>
        <pc:grpChg chg="add del">
          <ac:chgData name="Ghani Lawal" userId="e250ad4f956375ad" providerId="LiveId" clId="{FD5ED871-7F48-4E21-89CF-D86FC9099E3A}" dt="2022-10-10T19:58:11.133" v="1656" actId="26606"/>
          <ac:grpSpMkLst>
            <pc:docMk/>
            <pc:sldMk cId="1355874849" sldId="275"/>
            <ac:grpSpMk id="60" creationId="{A24E966C-35F3-4DB1-8C23-4BC252E4E4A2}"/>
          </ac:grpSpMkLst>
        </pc:grpChg>
        <pc:grpChg chg="add del">
          <ac:chgData name="Ghani Lawal" userId="e250ad4f956375ad" providerId="LiveId" clId="{FD5ED871-7F48-4E21-89CF-D86FC9099E3A}" dt="2022-10-10T19:58:22.844" v="1666" actId="26606"/>
          <ac:grpSpMkLst>
            <pc:docMk/>
            <pc:sldMk cId="1355874849" sldId="275"/>
            <ac:grpSpMk id="61" creationId="{A2E1FE48-FA7B-4262-B922-041542931DDF}"/>
          </ac:grpSpMkLst>
        </pc:grpChg>
        <pc:grpChg chg="add del">
          <ac:chgData name="Ghani Lawal" userId="e250ad4f956375ad" providerId="LiveId" clId="{FD5ED871-7F48-4E21-89CF-D86FC9099E3A}" dt="2022-10-10T19:58:11.870" v="1658" actId="26606"/>
          <ac:grpSpMkLst>
            <pc:docMk/>
            <pc:sldMk cId="1355874849" sldId="275"/>
            <ac:grpSpMk id="63" creationId="{EC711491-7BB6-4BE6-A470-44BF61D562E0}"/>
          </ac:grpSpMkLst>
        </pc:grpChg>
        <pc:grpChg chg="add del">
          <ac:chgData name="Ghani Lawal" userId="e250ad4f956375ad" providerId="LiveId" clId="{FD5ED871-7F48-4E21-89CF-D86FC9099E3A}" dt="2022-10-10T19:58:13.358" v="1660" actId="26606"/>
          <ac:grpSpMkLst>
            <pc:docMk/>
            <pc:sldMk cId="1355874849" sldId="275"/>
            <ac:grpSpMk id="67" creationId="{EC711491-7BB6-4BE6-A470-44BF61D562E0}"/>
          </ac:grpSpMkLst>
        </pc:grpChg>
        <pc:grpChg chg="add del">
          <ac:chgData name="Ghani Lawal" userId="e250ad4f956375ad" providerId="LiveId" clId="{FD5ED871-7F48-4E21-89CF-D86FC9099E3A}" dt="2022-10-10T19:58:15.044" v="1662" actId="26606"/>
          <ac:grpSpMkLst>
            <pc:docMk/>
            <pc:sldMk cId="1355874849" sldId="275"/>
            <ac:grpSpMk id="70" creationId="{EC711491-7BB6-4BE6-A470-44BF61D562E0}"/>
          </ac:grpSpMkLst>
        </pc:grpChg>
        <pc:grpChg chg="add del">
          <ac:chgData name="Ghani Lawal" userId="e250ad4f956375ad" providerId="LiveId" clId="{FD5ED871-7F48-4E21-89CF-D86FC9099E3A}" dt="2022-10-10T19:58:17.048" v="1664" actId="26606"/>
          <ac:grpSpMkLst>
            <pc:docMk/>
            <pc:sldMk cId="1355874849" sldId="275"/>
            <ac:grpSpMk id="74" creationId="{A24E966C-35F3-4DB1-8C23-4BC252E4E4A2}"/>
          </ac:grpSpMkLst>
        </pc:grpChg>
        <pc:grpChg chg="add del">
          <ac:chgData name="Ghani Lawal" userId="e250ad4f956375ad" providerId="LiveId" clId="{FD5ED871-7F48-4E21-89CF-D86FC9099E3A}" dt="2022-10-10T19:58:22.844" v="1666" actId="26606"/>
          <ac:grpSpMkLst>
            <pc:docMk/>
            <pc:sldMk cId="1355874849" sldId="275"/>
            <ac:grpSpMk id="117" creationId="{A24E966C-35F3-4DB1-8C23-4BC252E4E4A2}"/>
          </ac:grpSpMkLst>
        </pc:grpChg>
        <pc:grpChg chg="add del">
          <ac:chgData name="Ghani Lawal" userId="e250ad4f956375ad" providerId="LiveId" clId="{FD5ED871-7F48-4E21-89CF-D86FC9099E3A}" dt="2022-10-10T19:58:22.844" v="1666" actId="26606"/>
          <ac:grpSpMkLst>
            <pc:docMk/>
            <pc:sldMk cId="1355874849" sldId="275"/>
            <ac:grpSpMk id="118" creationId="{5FE07634-A83A-4681-9C1D-BC0775F9D296}"/>
          </ac:grpSpMkLst>
        </pc:grpChg>
        <pc:picChg chg="add del mod">
          <ac:chgData name="Ghani Lawal" userId="e250ad4f956375ad" providerId="LiveId" clId="{FD5ED871-7F48-4E21-89CF-D86FC9099E3A}" dt="2022-10-10T19:57:31.692" v="1651" actId="478"/>
          <ac:picMkLst>
            <pc:docMk/>
            <pc:sldMk cId="1355874849" sldId="275"/>
            <ac:picMk id="6" creationId="{FAA508D3-AAF2-17B9-A425-ADF15012FB41}"/>
          </ac:picMkLst>
        </pc:picChg>
        <pc:picChg chg="add del mod">
          <ac:chgData name="Ghani Lawal" userId="e250ad4f956375ad" providerId="LiveId" clId="{FD5ED871-7F48-4E21-89CF-D86FC9099E3A}" dt="2022-10-10T22:15:39.704" v="4729" actId="478"/>
          <ac:picMkLst>
            <pc:docMk/>
            <pc:sldMk cId="1355874849" sldId="275"/>
            <ac:picMk id="9" creationId="{E3EFBAD7-38E0-0765-9AAB-35F2BCD680AB}"/>
          </ac:picMkLst>
        </pc:picChg>
        <pc:picChg chg="add del mod">
          <ac:chgData name="Ghani Lawal" userId="e250ad4f956375ad" providerId="LiveId" clId="{FD5ED871-7F48-4E21-89CF-D86FC9099E3A}" dt="2022-10-10T22:36:24.583" v="4731" actId="478"/>
          <ac:picMkLst>
            <pc:docMk/>
            <pc:sldMk cId="1355874849" sldId="275"/>
            <ac:picMk id="12" creationId="{5FE2A1E0-6BDE-F947-D5A2-0A1B6FA1FE05}"/>
          </ac:picMkLst>
        </pc:picChg>
        <pc:picChg chg="add del">
          <ac:chgData name="Ghani Lawal" userId="e250ad4f956375ad" providerId="LiveId" clId="{FD5ED871-7F48-4E21-89CF-D86FC9099E3A}" dt="2022-10-10T19:58:08.241" v="1654" actId="26606"/>
          <ac:picMkLst>
            <pc:docMk/>
            <pc:sldMk cId="1355874849" sldId="275"/>
            <ac:picMk id="14" creationId="{5B367C29-5200-4FF1-83B7-18B105A0BDDE}"/>
          </ac:picMkLst>
        </pc:picChg>
        <pc:picChg chg="add del mod">
          <ac:chgData name="Ghani Lawal" userId="e250ad4f956375ad" providerId="LiveId" clId="{FD5ED871-7F48-4E21-89CF-D86FC9099E3A}" dt="2022-10-10T22:40:16.456" v="4733" actId="478"/>
          <ac:picMkLst>
            <pc:docMk/>
            <pc:sldMk cId="1355874849" sldId="275"/>
            <ac:picMk id="56" creationId="{B551E7EE-8557-B1ED-7CA0-C54D0DC8C9BB}"/>
          </ac:picMkLst>
        </pc:picChg>
        <pc:picChg chg="add del">
          <ac:chgData name="Ghani Lawal" userId="e250ad4f956375ad" providerId="LiveId" clId="{FD5ED871-7F48-4E21-89CF-D86FC9099E3A}" dt="2022-10-10T19:58:11.133" v="1656" actId="26606"/>
          <ac:picMkLst>
            <pc:docMk/>
            <pc:sldMk cId="1355874849" sldId="275"/>
            <ac:picMk id="59" creationId="{519FA62B-A2C9-49F5-8C45-9D5CDCD72B49}"/>
          </ac:picMkLst>
        </pc:picChg>
        <pc:picChg chg="add del">
          <ac:chgData name="Ghani Lawal" userId="e250ad4f956375ad" providerId="LiveId" clId="{FD5ED871-7F48-4E21-89CF-D86FC9099E3A}" dt="2022-10-10T19:58:11.870" v="1658" actId="26606"/>
          <ac:picMkLst>
            <pc:docMk/>
            <pc:sldMk cId="1355874849" sldId="275"/>
            <ac:picMk id="62" creationId="{5B367C29-5200-4FF1-83B7-18B105A0BDDE}"/>
          </ac:picMkLst>
        </pc:picChg>
        <pc:picChg chg="add del">
          <ac:chgData name="Ghani Lawal" userId="e250ad4f956375ad" providerId="LiveId" clId="{FD5ED871-7F48-4E21-89CF-D86FC9099E3A}" dt="2022-10-10T19:58:13.358" v="1660" actId="26606"/>
          <ac:picMkLst>
            <pc:docMk/>
            <pc:sldMk cId="1355874849" sldId="275"/>
            <ac:picMk id="66" creationId="{5B367C29-5200-4FF1-83B7-18B105A0BDDE}"/>
          </ac:picMkLst>
        </pc:picChg>
        <pc:picChg chg="add del">
          <ac:chgData name="Ghani Lawal" userId="e250ad4f956375ad" providerId="LiveId" clId="{FD5ED871-7F48-4E21-89CF-D86FC9099E3A}" dt="2022-10-10T19:58:15.044" v="1662" actId="26606"/>
          <ac:picMkLst>
            <pc:docMk/>
            <pc:sldMk cId="1355874849" sldId="275"/>
            <ac:picMk id="69" creationId="{5B367C29-5200-4FF1-83B7-18B105A0BDDE}"/>
          </ac:picMkLst>
        </pc:picChg>
        <pc:picChg chg="add del">
          <ac:chgData name="Ghani Lawal" userId="e250ad4f956375ad" providerId="LiveId" clId="{FD5ED871-7F48-4E21-89CF-D86FC9099E3A}" dt="2022-10-10T19:58:17.048" v="1664" actId="26606"/>
          <ac:picMkLst>
            <pc:docMk/>
            <pc:sldMk cId="1355874849" sldId="275"/>
            <ac:picMk id="73" creationId="{519FA62B-A2C9-49F5-8C45-9D5CDCD72B49}"/>
          </ac:picMkLst>
        </pc:picChg>
        <pc:picChg chg="add del">
          <ac:chgData name="Ghani Lawal" userId="e250ad4f956375ad" providerId="LiveId" clId="{FD5ED871-7F48-4E21-89CF-D86FC9099E3A}" dt="2022-10-10T19:58:22.844" v="1666" actId="26606"/>
          <ac:picMkLst>
            <pc:docMk/>
            <pc:sldMk cId="1355874849" sldId="275"/>
            <ac:picMk id="116" creationId="{519FA62B-A2C9-49F5-8C45-9D5CDCD72B49}"/>
          </ac:picMkLst>
        </pc:picChg>
        <pc:picChg chg="add del mod">
          <ac:chgData name="Ghani Lawal" userId="e250ad4f956375ad" providerId="LiveId" clId="{FD5ED871-7F48-4E21-89CF-D86FC9099E3A}" dt="2022-10-11T03:38:47.964" v="7250" actId="478"/>
          <ac:picMkLst>
            <pc:docMk/>
            <pc:sldMk cId="1355874849" sldId="275"/>
            <ac:picMk id="132" creationId="{429FD28C-C99F-CB4E-6134-B4F7414A93F4}"/>
          </ac:picMkLst>
        </pc:picChg>
        <pc:picChg chg="add mod">
          <ac:chgData name="Ghani Lawal" userId="e250ad4f956375ad" providerId="LiveId" clId="{FD5ED871-7F48-4E21-89CF-D86FC9099E3A}" dt="2022-10-11T03:39:10.913" v="7255" actId="14100"/>
          <ac:picMkLst>
            <pc:docMk/>
            <pc:sldMk cId="1355874849" sldId="275"/>
            <ac:picMk id="136" creationId="{3B3FF22D-CC01-44FE-41FA-6A285211322D}"/>
          </ac:picMkLst>
        </pc:picChg>
      </pc:sldChg>
      <pc:sldChg chg="addSp delSp modSp new mod setBg">
        <pc:chgData name="Ghani Lawal" userId="e250ad4f956375ad" providerId="LiveId" clId="{FD5ED871-7F48-4E21-89CF-D86FC9099E3A}" dt="2022-10-11T01:04:55.529" v="6937" actId="27636"/>
        <pc:sldMkLst>
          <pc:docMk/>
          <pc:sldMk cId="1433563919" sldId="276"/>
        </pc:sldMkLst>
        <pc:spChg chg="mod">
          <ac:chgData name="Ghani Lawal" userId="e250ad4f956375ad" providerId="LiveId" clId="{FD5ED871-7F48-4E21-89CF-D86FC9099E3A}" dt="2022-10-10T23:08:33.236" v="4745" actId="26606"/>
          <ac:spMkLst>
            <pc:docMk/>
            <pc:sldMk cId="1433563919" sldId="276"/>
            <ac:spMk id="2" creationId="{E4CF71F9-2437-A797-2DC9-0ACFCE5C4838}"/>
          </ac:spMkLst>
        </pc:spChg>
        <pc:spChg chg="mod ord">
          <ac:chgData name="Ghani Lawal" userId="e250ad4f956375ad" providerId="LiveId" clId="{FD5ED871-7F48-4E21-89CF-D86FC9099E3A}" dt="2022-10-11T01:04:55.529" v="6937" actId="27636"/>
          <ac:spMkLst>
            <pc:docMk/>
            <pc:sldMk cId="1433563919" sldId="276"/>
            <ac:spMk id="3" creationId="{A0645F20-1BFA-048D-0474-DDAFDEE1B680}"/>
          </ac:spMkLst>
        </pc:spChg>
        <pc:spChg chg="del">
          <ac:chgData name="Ghani Lawal" userId="e250ad4f956375ad" providerId="LiveId" clId="{FD5ED871-7F48-4E21-89CF-D86FC9099E3A}" dt="2022-10-10T20:32:48.160" v="2149"/>
          <ac:spMkLst>
            <pc:docMk/>
            <pc:sldMk cId="1433563919" sldId="276"/>
            <ac:spMk id="4" creationId="{CBA7BD5D-5001-F62E-F268-80890393EC0E}"/>
          </ac:spMkLst>
        </pc:spChg>
        <pc:grpChg chg="add del">
          <ac:chgData name="Ghani Lawal" userId="e250ad4f956375ad" providerId="LiveId" clId="{FD5ED871-7F48-4E21-89CF-D86FC9099E3A}" dt="2022-10-10T23:08:33.236" v="4745" actId="26606"/>
          <ac:grpSpMkLst>
            <pc:docMk/>
            <pc:sldMk cId="1433563919" sldId="276"/>
            <ac:grpSpMk id="13" creationId="{6793DC89-E9E3-46CC-9998-C0B67D0F4759}"/>
          </ac:grpSpMkLst>
        </pc:grpChg>
        <pc:picChg chg="add mod">
          <ac:chgData name="Ghani Lawal" userId="e250ad4f956375ad" providerId="LiveId" clId="{FD5ED871-7F48-4E21-89CF-D86FC9099E3A}" dt="2022-10-10T23:09:06.385" v="4755" actId="1076"/>
          <ac:picMkLst>
            <pc:docMk/>
            <pc:sldMk cId="1433563919" sldId="276"/>
            <ac:picMk id="5" creationId="{B2E551CB-89C9-0BD3-DF1D-2E84ED701B1D}"/>
          </ac:picMkLst>
        </pc:picChg>
        <pc:picChg chg="add mod">
          <ac:chgData name="Ghani Lawal" userId="e250ad4f956375ad" providerId="LiveId" clId="{FD5ED871-7F48-4E21-89CF-D86FC9099E3A}" dt="2022-10-10T23:09:14.687" v="4757" actId="1076"/>
          <ac:picMkLst>
            <pc:docMk/>
            <pc:sldMk cId="1433563919" sldId="276"/>
            <ac:picMk id="6" creationId="{82DC26CA-54FF-3FBA-A9E0-42CA9B9700C9}"/>
          </ac:picMkLst>
        </pc:picChg>
        <pc:picChg chg="add del">
          <ac:chgData name="Ghani Lawal" userId="e250ad4f956375ad" providerId="LiveId" clId="{FD5ED871-7F48-4E21-89CF-D86FC9099E3A}" dt="2022-10-10T23:08:33.236" v="4745" actId="26606"/>
          <ac:picMkLst>
            <pc:docMk/>
            <pc:sldMk cId="1433563919" sldId="276"/>
            <ac:picMk id="11" creationId="{3B54EE56-CEC8-4067-8435-4D5937939AFD}"/>
          </ac:picMkLst>
        </pc:picChg>
      </pc:sldChg>
      <pc:sldChg chg="addSp delSp modSp new mod">
        <pc:chgData name="Ghani Lawal" userId="e250ad4f956375ad" providerId="LiveId" clId="{FD5ED871-7F48-4E21-89CF-D86FC9099E3A}" dt="2022-10-11T04:12:41.043" v="7282" actId="1035"/>
        <pc:sldMkLst>
          <pc:docMk/>
          <pc:sldMk cId="2712420741" sldId="277"/>
        </pc:sldMkLst>
        <pc:spChg chg="mod">
          <ac:chgData name="Ghani Lawal" userId="e250ad4f956375ad" providerId="LiveId" clId="{FD5ED871-7F48-4E21-89CF-D86FC9099E3A}" dt="2022-10-10T20:36:18.660" v="2176" actId="20577"/>
          <ac:spMkLst>
            <pc:docMk/>
            <pc:sldMk cId="2712420741" sldId="277"/>
            <ac:spMk id="2" creationId="{3009BEBE-AFBE-BC21-1ABB-32B5FAEA66C8}"/>
          </ac:spMkLst>
        </pc:spChg>
        <pc:spChg chg="mod">
          <ac:chgData name="Ghani Lawal" userId="e250ad4f956375ad" providerId="LiveId" clId="{FD5ED871-7F48-4E21-89CF-D86FC9099E3A}" dt="2022-10-10T20:40:21.751" v="2590" actId="313"/>
          <ac:spMkLst>
            <pc:docMk/>
            <pc:sldMk cId="2712420741" sldId="277"/>
            <ac:spMk id="3" creationId="{EC10F428-04CC-9725-F120-C82D1B7D95DB}"/>
          </ac:spMkLst>
        </pc:spChg>
        <pc:spChg chg="del mod">
          <ac:chgData name="Ghani Lawal" userId="e250ad4f956375ad" providerId="LiveId" clId="{FD5ED871-7F48-4E21-89CF-D86FC9099E3A}" dt="2022-10-10T20:47:08.330" v="2591"/>
          <ac:spMkLst>
            <pc:docMk/>
            <pc:sldMk cId="2712420741" sldId="277"/>
            <ac:spMk id="4" creationId="{1F8B6BC6-A8E4-2D67-3C90-5628F5CC0795}"/>
          </ac:spMkLst>
        </pc:spChg>
        <pc:spChg chg="add del mod">
          <ac:chgData name="Ghani Lawal" userId="e250ad4f956375ad" providerId="LiveId" clId="{FD5ED871-7F48-4E21-89CF-D86FC9099E3A}" dt="2022-10-10T23:01:57.303" v="4736"/>
          <ac:spMkLst>
            <pc:docMk/>
            <pc:sldMk cId="2712420741" sldId="277"/>
            <ac:spMk id="7" creationId="{3A07F94E-D0A0-7624-D225-5B0575C8C55D}"/>
          </ac:spMkLst>
        </pc:spChg>
        <pc:spChg chg="add del mod">
          <ac:chgData name="Ghani Lawal" userId="e250ad4f956375ad" providerId="LiveId" clId="{FD5ED871-7F48-4E21-89CF-D86FC9099E3A}" dt="2022-10-10T23:02:40.435" v="4738"/>
          <ac:spMkLst>
            <pc:docMk/>
            <pc:sldMk cId="2712420741" sldId="277"/>
            <ac:spMk id="10" creationId="{60F1D51E-43BE-181E-8E8E-EFA69AAD600D}"/>
          </ac:spMkLst>
        </pc:spChg>
        <pc:spChg chg="add mod ord">
          <ac:chgData name="Ghani Lawal" userId="e250ad4f956375ad" providerId="LiveId" clId="{FD5ED871-7F48-4E21-89CF-D86FC9099E3A}" dt="2022-10-11T04:12:31.108" v="7276" actId="1076"/>
          <ac:spMkLst>
            <pc:docMk/>
            <pc:sldMk cId="2712420741" sldId="277"/>
            <ac:spMk id="13" creationId="{7F72F2D2-F641-BB7F-0F24-444489132C0C}"/>
          </ac:spMkLst>
        </pc:spChg>
        <pc:spChg chg="add del mod">
          <ac:chgData name="Ghani Lawal" userId="e250ad4f956375ad" providerId="LiveId" clId="{FD5ED871-7F48-4E21-89CF-D86FC9099E3A}" dt="2022-10-11T04:10:05.431" v="7263" actId="478"/>
          <ac:spMkLst>
            <pc:docMk/>
            <pc:sldMk cId="2712420741" sldId="277"/>
            <ac:spMk id="15" creationId="{06E8FD49-9488-B99D-0281-0A77EE6ADA12}"/>
          </ac:spMkLst>
        </pc:spChg>
        <pc:spChg chg="add del mod">
          <ac:chgData name="Ghani Lawal" userId="e250ad4f956375ad" providerId="LiveId" clId="{FD5ED871-7F48-4E21-89CF-D86FC9099E3A}" dt="2022-10-11T04:10:17.393" v="7267"/>
          <ac:spMkLst>
            <pc:docMk/>
            <pc:sldMk cId="2712420741" sldId="277"/>
            <ac:spMk id="17" creationId="{266708E4-0B44-E822-0D99-579B86832028}"/>
          </ac:spMkLst>
        </pc:spChg>
        <pc:spChg chg="add del mod">
          <ac:chgData name="Ghani Lawal" userId="e250ad4f956375ad" providerId="LiveId" clId="{FD5ED871-7F48-4E21-89CF-D86FC9099E3A}" dt="2022-10-11T04:12:06.285" v="7271"/>
          <ac:spMkLst>
            <pc:docMk/>
            <pc:sldMk cId="2712420741" sldId="277"/>
            <ac:spMk id="20" creationId="{46F177E5-BB85-F448-AB7E-752832FAF64C}"/>
          </ac:spMkLst>
        </pc:spChg>
        <pc:picChg chg="add del mod">
          <ac:chgData name="Ghani Lawal" userId="e250ad4f956375ad" providerId="LiveId" clId="{FD5ED871-7F48-4E21-89CF-D86FC9099E3A}" dt="2022-10-10T23:01:55.187" v="4735" actId="478"/>
          <ac:picMkLst>
            <pc:docMk/>
            <pc:sldMk cId="2712420741" sldId="277"/>
            <ac:picMk id="5" creationId="{AEDA7A94-DA4E-EBF0-CA36-0C34E002EC21}"/>
          </ac:picMkLst>
        </pc:picChg>
        <pc:picChg chg="add del mod">
          <ac:chgData name="Ghani Lawal" userId="e250ad4f956375ad" providerId="LiveId" clId="{FD5ED871-7F48-4E21-89CF-D86FC9099E3A}" dt="2022-10-10T23:02:38.510" v="4737" actId="478"/>
          <ac:picMkLst>
            <pc:docMk/>
            <pc:sldMk cId="2712420741" sldId="277"/>
            <ac:picMk id="8" creationId="{27AB6910-D816-9332-CB7C-8A33F23B387A}"/>
          </ac:picMkLst>
        </pc:picChg>
        <pc:picChg chg="add del mod">
          <ac:chgData name="Ghani Lawal" userId="e250ad4f956375ad" providerId="LiveId" clId="{FD5ED871-7F48-4E21-89CF-D86FC9099E3A}" dt="2022-10-11T04:10:12.278" v="7266" actId="478"/>
          <ac:picMkLst>
            <pc:docMk/>
            <pc:sldMk cId="2712420741" sldId="277"/>
            <ac:picMk id="11" creationId="{37B63A8E-ABDA-C4D3-0ECD-3D450F25932E}"/>
          </ac:picMkLst>
        </pc:picChg>
        <pc:picChg chg="add mod ord">
          <ac:chgData name="Ghani Lawal" userId="e250ad4f956375ad" providerId="LiveId" clId="{FD5ED871-7F48-4E21-89CF-D86FC9099E3A}" dt="2022-10-11T04:12:41.043" v="7282" actId="1035"/>
          <ac:picMkLst>
            <pc:docMk/>
            <pc:sldMk cId="2712420741" sldId="277"/>
            <ac:picMk id="12" creationId="{C8D993FA-8390-638F-2C15-B92B8ECD7DB2}"/>
          </ac:picMkLst>
        </pc:picChg>
        <pc:picChg chg="add del mod">
          <ac:chgData name="Ghani Lawal" userId="e250ad4f956375ad" providerId="LiveId" clId="{FD5ED871-7F48-4E21-89CF-D86FC9099E3A}" dt="2022-10-11T04:12:01.029" v="7270" actId="478"/>
          <ac:picMkLst>
            <pc:docMk/>
            <pc:sldMk cId="2712420741" sldId="277"/>
            <ac:picMk id="18" creationId="{702E4CCB-5A5B-4F61-0F0C-073445BA6515}"/>
          </ac:picMkLst>
        </pc:picChg>
        <pc:picChg chg="add mod">
          <ac:chgData name="Ghani Lawal" userId="e250ad4f956375ad" providerId="LiveId" clId="{FD5ED871-7F48-4E21-89CF-D86FC9099E3A}" dt="2022-10-11T04:12:17.307" v="7273" actId="14100"/>
          <ac:picMkLst>
            <pc:docMk/>
            <pc:sldMk cId="2712420741" sldId="277"/>
            <ac:picMk id="21" creationId="{3DD1559E-D840-CFC4-1340-C9D54440F7CF}"/>
          </ac:picMkLst>
        </pc:picChg>
      </pc:sldChg>
      <pc:sldChg chg="addSp delSp modSp new del mod">
        <pc:chgData name="Ghani Lawal" userId="e250ad4f956375ad" providerId="LiveId" clId="{FD5ED871-7F48-4E21-89CF-D86FC9099E3A}" dt="2022-10-10T20:04:52.525" v="1928" actId="2696"/>
        <pc:sldMkLst>
          <pc:docMk/>
          <pc:sldMk cId="3244150327" sldId="277"/>
        </pc:sldMkLst>
        <pc:spChg chg="mod">
          <ac:chgData name="Ghani Lawal" userId="e250ad4f956375ad" providerId="LiveId" clId="{FD5ED871-7F48-4E21-89CF-D86FC9099E3A}" dt="2022-10-10T20:03:52.410" v="1915"/>
          <ac:spMkLst>
            <pc:docMk/>
            <pc:sldMk cId="3244150327" sldId="277"/>
            <ac:spMk id="2" creationId="{DD0C2318-A3DE-9287-4F08-0480BB488C8A}"/>
          </ac:spMkLst>
        </pc:spChg>
        <pc:spChg chg="add del mod">
          <ac:chgData name="Ghani Lawal" userId="e250ad4f956375ad" providerId="LiveId" clId="{FD5ED871-7F48-4E21-89CF-D86FC9099E3A}" dt="2022-10-10T20:04:39.888" v="1927" actId="27636"/>
          <ac:spMkLst>
            <pc:docMk/>
            <pc:sldMk cId="3244150327" sldId="277"/>
            <ac:spMk id="3" creationId="{5A784367-F77D-6570-2A2F-192EDFA9B0C5}"/>
          </ac:spMkLst>
        </pc:spChg>
        <pc:picChg chg="add del mod">
          <ac:chgData name="Ghani Lawal" userId="e250ad4f956375ad" providerId="LiveId" clId="{FD5ED871-7F48-4E21-89CF-D86FC9099E3A}" dt="2022-10-10T20:04:01.329" v="1917"/>
          <ac:picMkLst>
            <pc:docMk/>
            <pc:sldMk cId="3244150327" sldId="277"/>
            <ac:picMk id="4" creationId="{96AFF198-2BA6-82E3-8093-1B05A2C323CF}"/>
          </ac:picMkLst>
        </pc:picChg>
        <pc:picChg chg="add del mod">
          <ac:chgData name="Ghani Lawal" userId="e250ad4f956375ad" providerId="LiveId" clId="{FD5ED871-7F48-4E21-89CF-D86FC9099E3A}" dt="2022-10-10T20:04:22.340" v="1921"/>
          <ac:picMkLst>
            <pc:docMk/>
            <pc:sldMk cId="3244150327" sldId="277"/>
            <ac:picMk id="5" creationId="{C34C1034-14F0-2F8D-AEC5-DA7CFFAC7576}"/>
          </ac:picMkLst>
        </pc:picChg>
        <pc:picChg chg="add del">
          <ac:chgData name="Ghani Lawal" userId="e250ad4f956375ad" providerId="LiveId" clId="{FD5ED871-7F48-4E21-89CF-D86FC9099E3A}" dt="2022-10-10T20:04:26.447" v="1923"/>
          <ac:picMkLst>
            <pc:docMk/>
            <pc:sldMk cId="3244150327" sldId="277"/>
            <ac:picMk id="6" creationId="{1189DE27-0B4E-D6F0-7ABD-A8C142C313D6}"/>
          </ac:picMkLst>
        </pc:picChg>
        <pc:picChg chg="add mod">
          <ac:chgData name="Ghani Lawal" userId="e250ad4f956375ad" providerId="LiveId" clId="{FD5ED871-7F48-4E21-89CF-D86FC9099E3A}" dt="2022-10-10T20:04:36.149" v="1925" actId="1076"/>
          <ac:picMkLst>
            <pc:docMk/>
            <pc:sldMk cId="3244150327" sldId="277"/>
            <ac:picMk id="7" creationId="{D037A22D-D90C-82C0-5A9A-553CC50373AA}"/>
          </ac:picMkLst>
        </pc:picChg>
      </pc:sldChg>
      <pc:sldChg chg="addSp delSp modSp new mod">
        <pc:chgData name="Ghani Lawal" userId="e250ad4f956375ad" providerId="LiveId" clId="{FD5ED871-7F48-4E21-89CF-D86FC9099E3A}" dt="2022-10-10T23:10:04.483" v="4759" actId="27636"/>
        <pc:sldMkLst>
          <pc:docMk/>
          <pc:sldMk cId="2829145425" sldId="278"/>
        </pc:sldMkLst>
        <pc:spChg chg="mod">
          <ac:chgData name="Ghani Lawal" userId="e250ad4f956375ad" providerId="LiveId" clId="{FD5ED871-7F48-4E21-89CF-D86FC9099E3A}" dt="2022-10-10T20:48:54.096" v="2604" actId="20577"/>
          <ac:spMkLst>
            <pc:docMk/>
            <pc:sldMk cId="2829145425" sldId="278"/>
            <ac:spMk id="2" creationId="{DECB07A9-FEC1-61DE-374C-6ECBF2EBB67E}"/>
          </ac:spMkLst>
        </pc:spChg>
        <pc:spChg chg="mod">
          <ac:chgData name="Ghani Lawal" userId="e250ad4f956375ad" providerId="LiveId" clId="{FD5ED871-7F48-4E21-89CF-D86FC9099E3A}" dt="2022-10-10T23:10:04.483" v="4759" actId="27636"/>
          <ac:spMkLst>
            <pc:docMk/>
            <pc:sldMk cId="2829145425" sldId="278"/>
            <ac:spMk id="3" creationId="{1396C6CD-988E-EEE9-45BC-CDCD12279175}"/>
          </ac:spMkLst>
        </pc:spChg>
        <pc:spChg chg="del">
          <ac:chgData name="Ghani Lawal" userId="e250ad4f956375ad" providerId="LiveId" clId="{FD5ED871-7F48-4E21-89CF-D86FC9099E3A}" dt="2022-10-10T20:53:27.912" v="2830"/>
          <ac:spMkLst>
            <pc:docMk/>
            <pc:sldMk cId="2829145425" sldId="278"/>
            <ac:spMk id="4" creationId="{0B597D0B-FBD3-D022-F73D-BB1A8ACBF037}"/>
          </ac:spMkLst>
        </pc:spChg>
        <pc:spChg chg="add del mod">
          <ac:chgData name="Ghani Lawal" userId="e250ad4f956375ad" providerId="LiveId" clId="{FD5ED871-7F48-4E21-89CF-D86FC9099E3A}" dt="2022-10-10T20:54:04.581" v="2834"/>
          <ac:spMkLst>
            <pc:docMk/>
            <pc:sldMk cId="2829145425" sldId="278"/>
            <ac:spMk id="8" creationId="{92B66FAE-F011-7A32-82F2-88F75AE9AB40}"/>
          </ac:spMkLst>
        </pc:spChg>
        <pc:picChg chg="add del mod">
          <ac:chgData name="Ghani Lawal" userId="e250ad4f956375ad" providerId="LiveId" clId="{FD5ED871-7F48-4E21-89CF-D86FC9099E3A}" dt="2022-10-10T20:53:55.502" v="2833" actId="478"/>
          <ac:picMkLst>
            <pc:docMk/>
            <pc:sldMk cId="2829145425" sldId="278"/>
            <ac:picMk id="6" creationId="{C623036A-DB66-968B-A8AC-A9AE3D3593D1}"/>
          </ac:picMkLst>
        </pc:picChg>
        <pc:picChg chg="add mod">
          <ac:chgData name="Ghani Lawal" userId="e250ad4f956375ad" providerId="LiveId" clId="{FD5ED871-7F48-4E21-89CF-D86FC9099E3A}" dt="2022-10-10T20:54:08.410" v="2836" actId="962"/>
          <ac:picMkLst>
            <pc:docMk/>
            <pc:sldMk cId="2829145425" sldId="278"/>
            <ac:picMk id="10" creationId="{E60B137D-4C45-4845-E16A-CF756246E7FE}"/>
          </ac:picMkLst>
        </pc:picChg>
      </pc:sldChg>
      <pc:sldChg chg="modSp new mod">
        <pc:chgData name="Ghani Lawal" userId="e250ad4f956375ad" providerId="LiveId" clId="{FD5ED871-7F48-4E21-89CF-D86FC9099E3A}" dt="2022-10-10T21:58:51.395" v="4221" actId="27636"/>
        <pc:sldMkLst>
          <pc:docMk/>
          <pc:sldMk cId="201274386" sldId="279"/>
        </pc:sldMkLst>
        <pc:spChg chg="mod">
          <ac:chgData name="Ghani Lawal" userId="e250ad4f956375ad" providerId="LiveId" clId="{FD5ED871-7F48-4E21-89CF-D86FC9099E3A}" dt="2022-10-10T21:46:12.955" v="4061" actId="20577"/>
          <ac:spMkLst>
            <pc:docMk/>
            <pc:sldMk cId="201274386" sldId="279"/>
            <ac:spMk id="2" creationId="{DB893FAD-FCE7-761E-C9F3-9CB2E75274D0}"/>
          </ac:spMkLst>
        </pc:spChg>
        <pc:spChg chg="mod">
          <ac:chgData name="Ghani Lawal" userId="e250ad4f956375ad" providerId="LiveId" clId="{FD5ED871-7F48-4E21-89CF-D86FC9099E3A}" dt="2022-10-10T21:58:51.395" v="4221" actId="27636"/>
          <ac:spMkLst>
            <pc:docMk/>
            <pc:sldMk cId="201274386" sldId="279"/>
            <ac:spMk id="3" creationId="{C93F358C-4EA1-FDB0-67E4-2E2D5F17481D}"/>
          </ac:spMkLst>
        </pc:spChg>
      </pc:sldChg>
      <pc:sldChg chg="addSp delSp modSp new mod">
        <pc:chgData name="Ghani Lawal" userId="e250ad4f956375ad" providerId="LiveId" clId="{FD5ED871-7F48-4E21-89CF-D86FC9099E3A}" dt="2022-10-11T04:19:40.314" v="7293" actId="14100"/>
        <pc:sldMkLst>
          <pc:docMk/>
          <pc:sldMk cId="2285475517" sldId="280"/>
        </pc:sldMkLst>
        <pc:spChg chg="mod">
          <ac:chgData name="Ghani Lawal" userId="e250ad4f956375ad" providerId="LiveId" clId="{FD5ED871-7F48-4E21-89CF-D86FC9099E3A}" dt="2022-10-10T21:09:30.725" v="3517" actId="20577"/>
          <ac:spMkLst>
            <pc:docMk/>
            <pc:sldMk cId="2285475517" sldId="280"/>
            <ac:spMk id="2" creationId="{D890B011-C89D-70B0-4DE2-08FFE4854452}"/>
          </ac:spMkLst>
        </pc:spChg>
        <pc:spChg chg="mod">
          <ac:chgData name="Ghani Lawal" userId="e250ad4f956375ad" providerId="LiveId" clId="{FD5ED871-7F48-4E21-89CF-D86FC9099E3A}" dt="2022-10-10T23:12:52.803" v="4779" actId="20577"/>
          <ac:spMkLst>
            <pc:docMk/>
            <pc:sldMk cId="2285475517" sldId="280"/>
            <ac:spMk id="3" creationId="{3F4CC9FB-2C9D-8EE4-FB78-AD15AF04515A}"/>
          </ac:spMkLst>
        </pc:spChg>
        <pc:spChg chg="del mod">
          <ac:chgData name="Ghani Lawal" userId="e250ad4f956375ad" providerId="LiveId" clId="{FD5ED871-7F48-4E21-89CF-D86FC9099E3A}" dt="2022-10-10T21:20:11.659" v="4019"/>
          <ac:spMkLst>
            <pc:docMk/>
            <pc:sldMk cId="2285475517" sldId="280"/>
            <ac:spMk id="4" creationId="{858A7902-CDDA-4031-6A31-21B4C4B73E7A}"/>
          </ac:spMkLst>
        </pc:spChg>
        <pc:spChg chg="add mod ord">
          <ac:chgData name="Ghani Lawal" userId="e250ad4f956375ad" providerId="LiveId" clId="{FD5ED871-7F48-4E21-89CF-D86FC9099E3A}" dt="2022-10-11T04:19:40.314" v="7293" actId="14100"/>
          <ac:spMkLst>
            <pc:docMk/>
            <pc:sldMk cId="2285475517" sldId="280"/>
            <ac:spMk id="6" creationId="{041BDC0A-6004-D736-85EA-9D31C27D46B2}"/>
          </ac:spMkLst>
        </pc:spChg>
        <pc:spChg chg="add del mod">
          <ac:chgData name="Ghani Lawal" userId="e250ad4f956375ad" providerId="LiveId" clId="{FD5ED871-7F48-4E21-89CF-D86FC9099E3A}" dt="2022-10-10T23:11:53.700" v="4764"/>
          <ac:spMkLst>
            <pc:docMk/>
            <pc:sldMk cId="2285475517" sldId="280"/>
            <ac:spMk id="8" creationId="{F7A8228A-C9FC-B14F-1A40-75DA7AD3010F}"/>
          </ac:spMkLst>
        </pc:spChg>
        <pc:spChg chg="add del mod">
          <ac:chgData name="Ghani Lawal" userId="e250ad4f956375ad" providerId="LiveId" clId="{FD5ED871-7F48-4E21-89CF-D86FC9099E3A}" dt="2022-10-11T04:19:08.412" v="7284" actId="478"/>
          <ac:spMkLst>
            <pc:docMk/>
            <pc:sldMk cId="2285475517" sldId="280"/>
            <ac:spMk id="12" creationId="{CC178BCF-06D9-ED16-56F4-FCE73F2E1696}"/>
          </ac:spMkLst>
        </pc:spChg>
        <pc:spChg chg="add del mod">
          <ac:chgData name="Ghani Lawal" userId="e250ad4f956375ad" providerId="LiveId" clId="{FD5ED871-7F48-4E21-89CF-D86FC9099E3A}" dt="2022-10-11T04:19:19.719" v="7288"/>
          <ac:spMkLst>
            <pc:docMk/>
            <pc:sldMk cId="2285475517" sldId="280"/>
            <ac:spMk id="14" creationId="{58B61B31-F7AD-59A8-BF60-0F379A452E3D}"/>
          </ac:spMkLst>
        </pc:spChg>
        <pc:picChg chg="add del mod">
          <ac:chgData name="Ghani Lawal" userId="e250ad4f956375ad" providerId="LiveId" clId="{FD5ED871-7F48-4E21-89CF-D86FC9099E3A}" dt="2022-10-10T23:11:07.514" v="4760" actId="478"/>
          <ac:picMkLst>
            <pc:docMk/>
            <pc:sldMk cId="2285475517" sldId="280"/>
            <ac:picMk id="5" creationId="{2C360BC7-8063-21F2-723D-9FE1939B9501}"/>
          </ac:picMkLst>
        </pc:picChg>
        <pc:picChg chg="add del mod">
          <ac:chgData name="Ghani Lawal" userId="e250ad4f956375ad" providerId="LiveId" clId="{FD5ED871-7F48-4E21-89CF-D86FC9099E3A}" dt="2022-10-10T23:11:13.734" v="4762"/>
          <ac:picMkLst>
            <pc:docMk/>
            <pc:sldMk cId="2285475517" sldId="280"/>
            <ac:picMk id="9" creationId="{9839300E-82D3-208F-CFBB-6A085A65B10A}"/>
          </ac:picMkLst>
        </pc:picChg>
        <pc:picChg chg="add del mod">
          <ac:chgData name="Ghani Lawal" userId="e250ad4f956375ad" providerId="LiveId" clId="{FD5ED871-7F48-4E21-89CF-D86FC9099E3A}" dt="2022-10-11T04:19:16.677" v="7287" actId="478"/>
          <ac:picMkLst>
            <pc:docMk/>
            <pc:sldMk cId="2285475517" sldId="280"/>
            <ac:picMk id="10" creationId="{80C9510E-92B7-924A-37C8-F8163E5B3F18}"/>
          </ac:picMkLst>
        </pc:picChg>
        <pc:picChg chg="add mod">
          <ac:chgData name="Ghani Lawal" userId="e250ad4f956375ad" providerId="LiveId" clId="{FD5ED871-7F48-4E21-89CF-D86FC9099E3A}" dt="2022-10-11T04:19:19.719" v="7288"/>
          <ac:picMkLst>
            <pc:docMk/>
            <pc:sldMk cId="2285475517" sldId="280"/>
            <ac:picMk id="15" creationId="{018447B2-5587-FF87-303B-33DE7486B3EA}"/>
          </ac:picMkLst>
        </pc:picChg>
      </pc:sldChg>
      <pc:sldChg chg="modSp new mod">
        <pc:chgData name="Ghani Lawal" userId="e250ad4f956375ad" providerId="LiveId" clId="{FD5ED871-7F48-4E21-89CF-D86FC9099E3A}" dt="2022-10-11T02:57:19.645" v="7249" actId="20577"/>
        <pc:sldMkLst>
          <pc:docMk/>
          <pc:sldMk cId="4088800013" sldId="281"/>
        </pc:sldMkLst>
        <pc:spChg chg="mod">
          <ac:chgData name="Ghani Lawal" userId="e250ad4f956375ad" providerId="LiveId" clId="{FD5ED871-7F48-4E21-89CF-D86FC9099E3A}" dt="2022-10-10T23:13:51.474" v="4810" actId="20577"/>
          <ac:spMkLst>
            <pc:docMk/>
            <pc:sldMk cId="4088800013" sldId="281"/>
            <ac:spMk id="2" creationId="{12BE64DC-50D2-1294-8813-A256EA6293EA}"/>
          </ac:spMkLst>
        </pc:spChg>
        <pc:spChg chg="mod">
          <ac:chgData name="Ghani Lawal" userId="e250ad4f956375ad" providerId="LiveId" clId="{FD5ED871-7F48-4E21-89CF-D86FC9099E3A}" dt="2022-10-11T02:57:19.645" v="7249" actId="20577"/>
          <ac:spMkLst>
            <pc:docMk/>
            <pc:sldMk cId="4088800013" sldId="281"/>
            <ac:spMk id="3" creationId="{64AB3658-5F2E-F61D-8BF0-7436E5CA0B08}"/>
          </ac:spMkLst>
        </pc:spChg>
      </pc:sldChg>
      <pc:sldChg chg="addSp delSp modSp new mod modClrScheme chgLayout">
        <pc:chgData name="Ghani Lawal" userId="e250ad4f956375ad" providerId="LiveId" clId="{FD5ED871-7F48-4E21-89CF-D86FC9099E3A}" dt="2022-10-11T01:11:51.052" v="6958" actId="20577"/>
        <pc:sldMkLst>
          <pc:docMk/>
          <pc:sldMk cId="1262887627" sldId="282"/>
        </pc:sldMkLst>
        <pc:spChg chg="mod ord">
          <ac:chgData name="Ghani Lawal" userId="e250ad4f956375ad" providerId="LiveId" clId="{FD5ED871-7F48-4E21-89CF-D86FC9099E3A}" dt="2022-10-10T23:20:14.682" v="5187" actId="700"/>
          <ac:spMkLst>
            <pc:docMk/>
            <pc:sldMk cId="1262887627" sldId="282"/>
            <ac:spMk id="2" creationId="{A91A5F2C-E29B-86C1-5E9F-032D20253B15}"/>
          </ac:spMkLst>
        </pc:spChg>
        <pc:spChg chg="mod ord">
          <ac:chgData name="Ghani Lawal" userId="e250ad4f956375ad" providerId="LiveId" clId="{FD5ED871-7F48-4E21-89CF-D86FC9099E3A}" dt="2022-10-11T01:11:51.052" v="6958" actId="20577"/>
          <ac:spMkLst>
            <pc:docMk/>
            <pc:sldMk cId="1262887627" sldId="282"/>
            <ac:spMk id="3" creationId="{210C9996-E7DC-D80B-EC74-FB0B339850E3}"/>
          </ac:spMkLst>
        </pc:spChg>
        <pc:spChg chg="add del mod ord">
          <ac:chgData name="Ghani Lawal" userId="e250ad4f956375ad" providerId="LiveId" clId="{FD5ED871-7F48-4E21-89CF-D86FC9099E3A}" dt="2022-10-10T23:29:52.497" v="5455"/>
          <ac:spMkLst>
            <pc:docMk/>
            <pc:sldMk cId="1262887627" sldId="282"/>
            <ac:spMk id="4" creationId="{E0E968C4-7906-9DAF-3008-2BC0BCC1735A}"/>
          </ac:spMkLst>
        </pc:spChg>
        <pc:spChg chg="add del mod">
          <ac:chgData name="Ghani Lawal" userId="e250ad4f956375ad" providerId="LiveId" clId="{FD5ED871-7F48-4E21-89CF-D86FC9099E3A}" dt="2022-10-10T23:30:09.978" v="5457"/>
          <ac:spMkLst>
            <pc:docMk/>
            <pc:sldMk cId="1262887627" sldId="282"/>
            <ac:spMk id="7" creationId="{38C0A4CB-73AC-48F4-56D2-00D3913EE8EA}"/>
          </ac:spMkLst>
        </pc:spChg>
        <pc:picChg chg="add del mod">
          <ac:chgData name="Ghani Lawal" userId="e250ad4f956375ad" providerId="LiveId" clId="{FD5ED871-7F48-4E21-89CF-D86FC9099E3A}" dt="2022-10-10T23:30:07.456" v="5456" actId="478"/>
          <ac:picMkLst>
            <pc:docMk/>
            <pc:sldMk cId="1262887627" sldId="282"/>
            <ac:picMk id="5" creationId="{B8432DEE-B7FD-C5C5-6879-AE7123B2450F}"/>
          </ac:picMkLst>
        </pc:picChg>
        <pc:picChg chg="add mod">
          <ac:chgData name="Ghani Lawal" userId="e250ad4f956375ad" providerId="LiveId" clId="{FD5ED871-7F48-4E21-89CF-D86FC9099E3A}" dt="2022-10-10T23:30:09.978" v="5457"/>
          <ac:picMkLst>
            <pc:docMk/>
            <pc:sldMk cId="1262887627" sldId="282"/>
            <ac:picMk id="8" creationId="{E2D55F7B-B9AC-CF04-D1B5-9DE3A29EE473}"/>
          </ac:picMkLst>
        </pc:picChg>
      </pc:sldChg>
      <pc:sldChg chg="addSp delSp modSp new mod modClrScheme chgLayout">
        <pc:chgData name="Ghani Lawal" userId="e250ad4f956375ad" providerId="LiveId" clId="{FD5ED871-7F48-4E21-89CF-D86FC9099E3A}" dt="2022-10-11T00:12:37.288" v="6449" actId="1076"/>
        <pc:sldMkLst>
          <pc:docMk/>
          <pc:sldMk cId="1563981243" sldId="283"/>
        </pc:sldMkLst>
        <pc:spChg chg="mod ord">
          <ac:chgData name="Ghani Lawal" userId="e250ad4f956375ad" providerId="LiveId" clId="{FD5ED871-7F48-4E21-89CF-D86FC9099E3A}" dt="2022-10-11T00:12:30.560" v="6448" actId="20577"/>
          <ac:spMkLst>
            <pc:docMk/>
            <pc:sldMk cId="1563981243" sldId="283"/>
            <ac:spMk id="2" creationId="{91CB881E-6F04-8E6F-2D5B-D10B465CF6D5}"/>
          </ac:spMkLst>
        </pc:spChg>
        <pc:spChg chg="mod ord">
          <ac:chgData name="Ghani Lawal" userId="e250ad4f956375ad" providerId="LiveId" clId="{FD5ED871-7F48-4E21-89CF-D86FC9099E3A}" dt="2022-10-10T23:52:20.564" v="5970" actId="27636"/>
          <ac:spMkLst>
            <pc:docMk/>
            <pc:sldMk cId="1563981243" sldId="283"/>
            <ac:spMk id="3" creationId="{8390516A-8C3B-FDBB-2423-9B9C6C9AD8A3}"/>
          </ac:spMkLst>
        </pc:spChg>
        <pc:spChg chg="add del mod ord">
          <ac:chgData name="Ghani Lawal" userId="e250ad4f956375ad" providerId="LiveId" clId="{FD5ED871-7F48-4E21-89CF-D86FC9099E3A}" dt="2022-10-10T23:52:51.194" v="5971"/>
          <ac:spMkLst>
            <pc:docMk/>
            <pc:sldMk cId="1563981243" sldId="283"/>
            <ac:spMk id="4" creationId="{2EB556D5-F7B6-ADCC-BB7B-11B495206CFB}"/>
          </ac:spMkLst>
        </pc:spChg>
        <pc:spChg chg="add mod">
          <ac:chgData name="Ghani Lawal" userId="e250ad4f956375ad" providerId="LiveId" clId="{FD5ED871-7F48-4E21-89CF-D86FC9099E3A}" dt="2022-10-11T00:12:37.288" v="6449" actId="1076"/>
          <ac:spMkLst>
            <pc:docMk/>
            <pc:sldMk cId="1563981243" sldId="283"/>
            <ac:spMk id="6" creationId="{A1C8371E-977A-6D60-47B2-92BCFD225716}"/>
          </ac:spMkLst>
        </pc:spChg>
        <pc:picChg chg="add mod">
          <ac:chgData name="Ghani Lawal" userId="e250ad4f956375ad" providerId="LiveId" clId="{FD5ED871-7F48-4E21-89CF-D86FC9099E3A}" dt="2022-10-11T00:11:57.292" v="6393" actId="14100"/>
          <ac:picMkLst>
            <pc:docMk/>
            <pc:sldMk cId="1563981243" sldId="283"/>
            <ac:picMk id="5" creationId="{9B1D2512-E4A6-B1E2-C199-659ADF7EC452}"/>
          </ac:picMkLst>
        </pc:picChg>
      </pc:sldChg>
      <pc:sldChg chg="addSp delSp modSp new mod">
        <pc:chgData name="Ghani Lawal" userId="e250ad4f956375ad" providerId="LiveId" clId="{FD5ED871-7F48-4E21-89CF-D86FC9099E3A}" dt="2022-10-11T15:23:36.929" v="7797" actId="20577"/>
        <pc:sldMkLst>
          <pc:docMk/>
          <pc:sldMk cId="1144419886" sldId="284"/>
        </pc:sldMkLst>
        <pc:spChg chg="mod">
          <ac:chgData name="Ghani Lawal" userId="e250ad4f956375ad" providerId="LiveId" clId="{FD5ED871-7F48-4E21-89CF-D86FC9099E3A}" dt="2022-10-11T15:23:36.929" v="7797" actId="20577"/>
          <ac:spMkLst>
            <pc:docMk/>
            <pc:sldMk cId="1144419886" sldId="284"/>
            <ac:spMk id="2" creationId="{668DF117-6ED9-BCDE-4849-E232C8F270DB}"/>
          </ac:spMkLst>
        </pc:spChg>
        <pc:spChg chg="mod">
          <ac:chgData name="Ghani Lawal" userId="e250ad4f956375ad" providerId="LiveId" clId="{FD5ED871-7F48-4E21-89CF-D86FC9099E3A}" dt="2022-10-11T02:31:55.119" v="7066" actId="20577"/>
          <ac:spMkLst>
            <pc:docMk/>
            <pc:sldMk cId="1144419886" sldId="284"/>
            <ac:spMk id="3" creationId="{80130BBE-B289-A35E-2CAE-380D48280BFA}"/>
          </ac:spMkLst>
        </pc:spChg>
        <pc:spChg chg="del">
          <ac:chgData name="Ghani Lawal" userId="e250ad4f956375ad" providerId="LiveId" clId="{FD5ED871-7F48-4E21-89CF-D86FC9099E3A}" dt="2022-10-11T00:04:35.082" v="6028"/>
          <ac:spMkLst>
            <pc:docMk/>
            <pc:sldMk cId="1144419886" sldId="284"/>
            <ac:spMk id="4" creationId="{EC4E8297-D08A-F970-66E2-89E0498922E7}"/>
          </ac:spMkLst>
        </pc:spChg>
        <pc:picChg chg="add mod">
          <ac:chgData name="Ghani Lawal" userId="e250ad4f956375ad" providerId="LiveId" clId="{FD5ED871-7F48-4E21-89CF-D86FC9099E3A}" dt="2022-10-11T00:04:44.056" v="6029" actId="14100"/>
          <ac:picMkLst>
            <pc:docMk/>
            <pc:sldMk cId="1144419886" sldId="284"/>
            <ac:picMk id="5" creationId="{AC832E54-637B-B990-CD66-B9F6FDAB88DD}"/>
          </ac:picMkLst>
        </pc:picChg>
      </pc:sldChg>
      <pc:sldChg chg="addSp delSp modSp new mod">
        <pc:chgData name="Ghani Lawal" userId="e250ad4f956375ad" providerId="LiveId" clId="{FD5ED871-7F48-4E21-89CF-D86FC9099E3A}" dt="2022-10-11T00:21:22.579" v="6586" actId="1076"/>
        <pc:sldMkLst>
          <pc:docMk/>
          <pc:sldMk cId="3580260403" sldId="285"/>
        </pc:sldMkLst>
        <pc:spChg chg="mod">
          <ac:chgData name="Ghani Lawal" userId="e250ad4f956375ad" providerId="LiveId" clId="{FD5ED871-7F48-4E21-89CF-D86FC9099E3A}" dt="2022-10-11T00:18:56.038" v="6508" actId="338"/>
          <ac:spMkLst>
            <pc:docMk/>
            <pc:sldMk cId="3580260403" sldId="285"/>
            <ac:spMk id="2" creationId="{C8C1D8E7-683E-E56A-DA85-824F87FC0CB6}"/>
          </ac:spMkLst>
        </pc:spChg>
        <pc:spChg chg="del">
          <ac:chgData name="Ghani Lawal" userId="e250ad4f956375ad" providerId="LiveId" clId="{FD5ED871-7F48-4E21-89CF-D86FC9099E3A}" dt="2022-10-11T00:13:28.997" v="6487" actId="22"/>
          <ac:spMkLst>
            <pc:docMk/>
            <pc:sldMk cId="3580260403" sldId="285"/>
            <ac:spMk id="3" creationId="{98130A8C-16B6-D5D2-2A4B-AF64E548DEFB}"/>
          </ac:spMkLst>
        </pc:spChg>
        <pc:spChg chg="add del mod">
          <ac:chgData name="Ghani Lawal" userId="e250ad4f956375ad" providerId="LiveId" clId="{FD5ED871-7F48-4E21-89CF-D86FC9099E3A}" dt="2022-10-11T00:17:28.009" v="6493"/>
          <ac:spMkLst>
            <pc:docMk/>
            <pc:sldMk cId="3580260403" sldId="285"/>
            <ac:spMk id="7" creationId="{646DDB8E-D6EF-D18A-02FB-7340A80E0730}"/>
          </ac:spMkLst>
        </pc:spChg>
        <pc:spChg chg="add del mod">
          <ac:chgData name="Ghani Lawal" userId="e250ad4f956375ad" providerId="LiveId" clId="{FD5ED871-7F48-4E21-89CF-D86FC9099E3A}" dt="2022-10-11T00:18:15.923" v="6497"/>
          <ac:spMkLst>
            <pc:docMk/>
            <pc:sldMk cId="3580260403" sldId="285"/>
            <ac:spMk id="10" creationId="{64A9DB7F-34E5-62B2-BD3C-F51890389C48}"/>
          </ac:spMkLst>
        </pc:spChg>
        <pc:spChg chg="add del mod">
          <ac:chgData name="Ghani Lawal" userId="e250ad4f956375ad" providerId="LiveId" clId="{FD5ED871-7F48-4E21-89CF-D86FC9099E3A}" dt="2022-10-11T00:20:41.061" v="6520"/>
          <ac:spMkLst>
            <pc:docMk/>
            <pc:sldMk cId="3580260403" sldId="285"/>
            <ac:spMk id="13" creationId="{6A146484-327E-1295-120B-5A3F6141C3A2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6" creationId="{054DD19F-33BA-3C77-5DC1-7E53685CCFB8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7" creationId="{A99692B7-E6F2-31DA-D9A4-3043C5299B2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8" creationId="{C49C90DE-F334-A83F-462B-1370A6975BD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9" creationId="{AA550E8A-27D8-0B7C-DA09-83ACAC173298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0" creationId="{0B4C0923-593F-B7D5-283B-AF95B91AF42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1" creationId="{4DB1314A-CBD8-8EFA-4F03-D8BED4A0289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2" creationId="{CDE75881-E520-7A6C-1521-9D8F8061459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3" creationId="{0E3111ED-366D-EC80-CA03-0A25CB9030B9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4" creationId="{837AE8AC-BB5D-3AE9-2F0D-D5ABB652491B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5" creationId="{716D0C3B-11FB-D5E9-CD57-992362887DD9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6" creationId="{738298AC-7B9A-01A0-A4EE-C3E16142CD09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7" creationId="{99CC220C-313C-E7D1-DCF4-23031F252DE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8" creationId="{8047F254-48D9-34DB-61DC-3DAA4D09DABE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29" creationId="{0A09514C-6F17-69E2-0878-7BAD6138562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0" creationId="{0ED0E771-9927-6189-C466-2D3A94E16361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1" creationId="{D1612093-C2D3-BE5F-92CD-73400D4A24E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2" creationId="{03A45BD5-7C75-0379-3910-3748DBF7793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3" creationId="{1403C206-1E4C-1D8B-45D8-A1D05AC2226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4" creationId="{DE8083B0-015C-2F31-6013-7E1F46B58841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5" creationId="{93B75A34-7036-C5AD-14A3-933EEB4F88D2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6" creationId="{4A4E9BBA-8890-AD21-EA90-375246C2947C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7" creationId="{ACA15C3C-DDE4-3959-B0C1-A1DCA6D88DC8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8" creationId="{A18CCA40-0050-F8E7-97E0-2BE8FBFAE59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39" creationId="{AF57AC3B-2B9B-8318-C326-36B927326ACC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0" creationId="{CD7A4655-7B70-E71E-C7B8-8426657A80FC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1" creationId="{85E21822-8CE1-D8CD-93ED-1AE915F4831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2" creationId="{A87992EC-8FF5-B321-F86B-B666428A8C62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3" creationId="{B249F45A-D27B-DA4E-A7D2-7321FD565D7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4" creationId="{640763CD-80B7-5E7A-58FB-5794F8CEED4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5" creationId="{3F5D034A-AB47-2862-82F2-2078F39423D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6" creationId="{6AFED5D1-2F7F-39CC-418C-4E266BC53F7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7" creationId="{485E2EB4-5832-2092-9E50-DE8059EB6E6E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8" creationId="{BEC9495F-0C35-E54F-67AD-E73218D56D50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49" creationId="{2D867D8B-DE4C-DF12-6376-4D7F140EBBA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0" creationId="{5F6994FE-A023-FFC8-74E3-28E06947F12E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1" creationId="{2A002B6A-6CBA-B154-EFE7-5DF93846B8E1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2" creationId="{6C5E2B45-1391-C7C6-A292-93F144B823F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3" creationId="{2179C2CE-1870-20F0-61F0-9FB9A198DF00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4" creationId="{B6D1076A-B1C0-67B7-EB4D-F1856062C60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5" creationId="{3898C1C3-6028-CDF2-B532-EF426A103C9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6" creationId="{354324B9-2E36-9F53-7D36-7CE31C5DE65E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7" creationId="{C592C2ED-7DB0-70DF-B80E-BFA2BED430BE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8" creationId="{FD90C5E4-FAEB-7362-7152-0A9DEF4FCBCC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59" creationId="{18FC3BF4-237C-6CC9-4C83-32FCBC44023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0" creationId="{1698C9BE-F385-66D8-8947-2D7820C27DAE}"/>
          </ac:spMkLst>
        </pc:spChg>
        <pc:spChg chg="add del 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1" creationId="{F8D72AF4-0F1F-5FA3-BBF4-2745379E7960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2" creationId="{E092835A-EF1C-478D-FFBA-69965082408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3" creationId="{622F72E9-EAB4-4FAB-DB23-5AD9E075FEAC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4" creationId="{17E870E8-96C9-199F-AE77-5F9F549807E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5" creationId="{3B8B3C7A-5AA4-6398-0783-91F60CDF654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6" creationId="{80B72DB6-CF5D-3AE2-3C46-93A7766EBFC8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7" creationId="{0C351062-D640-F362-594E-A9808D127C3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8" creationId="{9E243D15-14DB-1C8E-3246-3D9744450471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69" creationId="{AD67681E-46B2-0CEF-FA80-661B22B3011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0" creationId="{6926099B-AB8D-B582-220C-9DB1AA7DEA8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1" creationId="{935FB8F2-018C-5537-8FEB-F715C9AB171E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2" creationId="{21D2BA65-996E-569B-767C-2C00669AEA2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3" creationId="{F37BAF14-70C9-E34B-B68C-0E0AC4CC7B7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4" creationId="{9178A77D-8DEE-AA51-94CA-21934271518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5" creationId="{78EF8CCF-23CE-E7FC-0350-F8E613C53D9C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6" creationId="{9C545FD0-CC7D-DDDC-1EC2-61BD119D39C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7" creationId="{453B66B7-53C0-C5D9-FCD2-5A71B836B370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8" creationId="{61C65CE7-2D0B-C3ED-23F5-814F2952D10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79" creationId="{FC2E35AE-18B4-B68E-506A-32077D729E51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0" creationId="{B20FCD35-EE81-32B6-E86E-EF89261BF34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1" creationId="{2E139CB0-497A-CB00-AFC4-974F523D095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2" creationId="{DE2A4CA0-D7C9-DC65-0786-729F1F24565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3" creationId="{2C75E232-CABA-D108-688D-1ED9A519BFBB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4" creationId="{24400918-2A2E-471E-B1F0-63B73643D14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5" creationId="{9B277BEF-CF68-9891-53A7-F2A8D03E040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6" creationId="{217519E7-AF42-D306-EC59-3C01A92D71EB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7" creationId="{459BE908-22B7-F8DD-E865-25D02F95A9E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8" creationId="{F307D559-1031-7764-3742-A1B8AA78405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89" creationId="{2F5B4E89-6DBC-B627-1F10-E2B514133999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0" creationId="{03059F78-9422-4B27-0E5B-46962BA5E66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1" creationId="{6888D4F7-AE40-0D25-1D28-A249D9C37AC9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2" creationId="{72E6B8F2-759F-BF0C-812C-2B0E878E047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3" creationId="{A427C163-0EE1-EB0C-F37E-3E4199C7B2D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4" creationId="{D79B1CC8-D609-E94B-E17E-A7B15674320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5" creationId="{8CF00461-9049-3841-5220-A1E09DBD2F91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6" creationId="{57A727AC-3BD2-4A94-1497-93BB21EA05D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7" creationId="{B51B5258-8D6B-9442-8274-9F29A0A0EB59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8" creationId="{70BAC5FE-E866-16EB-0800-2C7A12F8CD0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99" creationId="{C0872699-8767-8376-3158-6B17D158B46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0" creationId="{40CD1557-4822-A975-40BC-7C4EE684B73E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1" creationId="{AA3C49F9-6390-36FE-A553-F4C075AA184C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2" creationId="{0044BE1C-0B76-CE66-910A-B5EB75C3CE0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3" creationId="{1CA3CE00-860C-12D7-D02C-B72824F8806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4" creationId="{A94EF552-46CE-6F8E-2736-72B817C0453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5" creationId="{93CECFCE-61B2-0083-A7D7-864D4F42EC1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6" creationId="{508E26B5-1AC0-4769-2A75-B685D423263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7" creationId="{5608F0CE-8DFB-1893-9512-CA9E13B9F53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8" creationId="{7E149793-932F-EAC5-8DE7-6B2FA4F2B0D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09" creationId="{0AE396C9-D985-2D98-AE20-A6D1E872E33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0" creationId="{1A9A6ECC-F8D8-BE84-8D11-7BDDC8854548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1" creationId="{2F2D5060-217B-C1FA-8776-F4C8059432A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2" creationId="{86FE5DA9-0050-E0F6-115F-30DD93DD00E1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3" creationId="{E33B7FD1-ABA9-E6CD-FE70-946075FA89F2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4" creationId="{1C6B2644-6894-21F1-345F-FBF47DD9CF3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5" creationId="{CF9800F3-E1F8-61C9-EFEE-A45BEDD2E79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6" creationId="{7DC00038-BB0A-4CC5-4AC2-EAB35C9D5C00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7" creationId="{FCB09FC4-77F1-FFF8-EC57-471BE0D357F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8" creationId="{FF922B69-C86C-644A-764B-6D44A0A99C1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19" creationId="{8D42219D-DD90-36CA-E454-E17514602262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0" creationId="{455C3529-D116-2D99-C3DF-00A980AEA10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1" creationId="{C8F5CBE2-3CD3-383D-540E-C8F2F932FFD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2" creationId="{62CADB86-D3AE-00A6-A56B-EC27DEC0B4BB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3" creationId="{0DBEFAC2-AB53-884F-81C1-1A955494D61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4" creationId="{B73949DF-3DA4-66D0-E3DC-14110FAAFB9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5" creationId="{6A024D9A-D947-22C7-BCDE-DD0EAE08D65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6" creationId="{93E91127-152F-EAE6-014B-5B9E7A612187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7" creationId="{4D7B959F-CCB0-3490-A388-BF8701CD355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8" creationId="{B0D0E640-4BB8-5A7A-1118-DA5AA572AC0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29" creationId="{F30B9DBD-3F20-A6F3-6113-726EBE5FC30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0" creationId="{2F5FA000-9736-3408-0D33-564064DE8EBB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1" creationId="{E7AF1F13-CDB9-FF3F-39EF-42E10258BEF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2" creationId="{21EA358C-F292-BFAB-4D72-892069A646F6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3" creationId="{CEDD447F-719F-CDD8-2C74-2FC477ADDCF8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4" creationId="{110E24C1-7741-6ACD-C25F-3B0DBC686571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5" creationId="{4F906092-4E6B-CDDA-57E1-50025B645D5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6" creationId="{2F2C3AAE-CECE-E735-3C8F-3E240FEA2F3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7" creationId="{02BA8DB1-7019-0170-1349-807CA6F5E4FD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8" creationId="{07976E6C-4C2C-16C5-E648-8B8B603E2810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39" creationId="{CAFF5E49-06E6-8D64-975E-16128F242E31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0" creationId="{568A33B5-E2C3-4D3A-83A2-5ACA8E8A7D9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1" creationId="{B855EC1C-4D5F-3B90-7DE5-747F7CDA9BF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2" creationId="{E7C35A30-7358-0E1F-32EB-9A28DFD9D109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3" creationId="{6CF2BF37-E404-2667-9012-8BB6C40B9CD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4" creationId="{B4D694A9-6FE0-3A98-7459-2B47080F3352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5" creationId="{72DD3669-EBEA-454B-45B2-F29EEFA372C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6" creationId="{0B10842A-5331-1ABB-7BBD-BD167C1409D4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7" creationId="{26E75831-A7D0-8E23-5769-9C59157CBC5B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8" creationId="{1C64E307-3E72-CCD9-10B5-76D62D0EBF5C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49" creationId="{918235C3-E924-9269-B2A5-427E4866D543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0" creationId="{63803432-BDEB-60A4-29A7-E127A8496ED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1" creationId="{4F39CF62-5511-609D-B458-31F9106B814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2" creationId="{27EEC0CE-F03B-9AB1-3C13-FCA356463132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3" creationId="{D4942875-CECA-B58E-6CB6-3C016B13327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4" creationId="{63BB365A-6461-E9CB-7EA9-349370535D9B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5" creationId="{109C0F44-1A9A-B54E-85B4-85CDEE56F98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6" creationId="{6075B8AE-6835-6622-33CD-667218719BB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7" creationId="{07005007-18A6-C389-D8CF-A97F7294942E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8" creationId="{06B7488B-88DC-AD88-4DCF-A7F6235EEA9E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59" creationId="{467029D2-FBCA-2E95-23A8-FEBB06AC03EF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60" creationId="{920CFC6C-F497-1626-D7F6-07A386E2E4D2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61" creationId="{E4FB70EB-A419-DFE9-B7FD-413BC43E4E8A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62" creationId="{FF82F61D-331E-0B43-AF65-81B12CB72A55}"/>
          </ac:spMkLst>
        </pc:spChg>
        <pc:spChg chg="mod">
          <ac:chgData name="Ghani Lawal" userId="e250ad4f956375ad" providerId="LiveId" clId="{FD5ED871-7F48-4E21-89CF-D86FC9099E3A}" dt="2022-10-11T00:20:03.275" v="6512" actId="478"/>
          <ac:spMkLst>
            <pc:docMk/>
            <pc:sldMk cId="3580260403" sldId="285"/>
            <ac:spMk id="163" creationId="{E7E18DF3-DB07-93F0-C006-FF0B706B9738}"/>
          </ac:spMkLst>
        </pc:spChg>
        <pc:grpChg chg="mod">
          <ac:chgData name="Ghani Lawal" userId="e250ad4f956375ad" providerId="LiveId" clId="{FD5ED871-7F48-4E21-89CF-D86FC9099E3A}" dt="2022-10-11T00:18:56.038" v="6508" actId="338"/>
          <ac:grpSpMkLst>
            <pc:docMk/>
            <pc:sldMk cId="3580260403" sldId="285"/>
            <ac:grpSpMk id="1" creationId="{00000000-0000-0000-0000-000000000000}"/>
          </ac:grpSpMkLst>
        </pc:grpChg>
        <pc:grpChg chg="add del mod">
          <ac:chgData name="Ghani Lawal" userId="e250ad4f956375ad" providerId="LiveId" clId="{FD5ED871-7F48-4E21-89CF-D86FC9099E3A}" dt="2022-10-11T00:20:03.275" v="6512" actId="478"/>
          <ac:grpSpMkLst>
            <pc:docMk/>
            <pc:sldMk cId="3580260403" sldId="285"/>
            <ac:grpSpMk id="15" creationId="{9A5456CF-2BFC-1CC2-A289-C0D245B8C459}"/>
          </ac:grpSpMkLst>
        </pc:grpChg>
        <pc:graphicFrameChg chg="add del mod modGraphic">
          <ac:chgData name="Ghani Lawal" userId="e250ad4f956375ad" providerId="LiveId" clId="{FD5ED871-7F48-4E21-89CF-D86FC9099E3A}" dt="2022-10-11T00:18:34.382" v="6501" actId="478"/>
          <ac:graphicFrameMkLst>
            <pc:docMk/>
            <pc:sldMk cId="3580260403" sldId="285"/>
            <ac:graphicFrameMk id="11" creationId="{A048B31E-D792-59B0-801E-FE7CCBAF2F3E}"/>
          </ac:graphicFrameMkLst>
        </pc:graphicFrameChg>
        <pc:picChg chg="add del mod ord">
          <ac:chgData name="Ghani Lawal" userId="e250ad4f956375ad" providerId="LiveId" clId="{FD5ED871-7F48-4E21-89CF-D86FC9099E3A}" dt="2022-10-11T00:16:05.370" v="6492" actId="478"/>
          <ac:picMkLst>
            <pc:docMk/>
            <pc:sldMk cId="3580260403" sldId="285"/>
            <ac:picMk id="5" creationId="{5DBEF904-1CDB-AC4D-AD42-63295C290E07}"/>
          </ac:picMkLst>
        </pc:picChg>
        <pc:picChg chg="add del mod">
          <ac:chgData name="Ghani Lawal" userId="e250ad4f956375ad" providerId="LiveId" clId="{FD5ED871-7F48-4E21-89CF-D86FC9099E3A}" dt="2022-10-11T00:18:04.214" v="6496" actId="478"/>
          <ac:picMkLst>
            <pc:docMk/>
            <pc:sldMk cId="3580260403" sldId="285"/>
            <ac:picMk id="8" creationId="{532144D7-DFC8-2438-9F52-5D1857360C00}"/>
          </ac:picMkLst>
        </pc:picChg>
        <pc:picChg chg="add del mod">
          <ac:chgData name="Ghani Lawal" userId="e250ad4f956375ad" providerId="LiveId" clId="{FD5ED871-7F48-4E21-89CF-D86FC9099E3A}" dt="2022-10-11T00:20:06.598" v="6519"/>
          <ac:picMkLst>
            <pc:docMk/>
            <pc:sldMk cId="3580260403" sldId="285"/>
            <ac:picMk id="14" creationId="{EBD2E20E-C3AC-CB21-A2C5-2614323991EA}"/>
          </ac:picMkLst>
        </pc:picChg>
        <pc:picChg chg="add mod">
          <ac:chgData name="Ghani Lawal" userId="e250ad4f956375ad" providerId="LiveId" clId="{FD5ED871-7F48-4E21-89CF-D86FC9099E3A}" dt="2022-10-11T00:21:22.579" v="6586" actId="1076"/>
          <ac:picMkLst>
            <pc:docMk/>
            <pc:sldMk cId="3580260403" sldId="285"/>
            <ac:picMk id="164" creationId="{31F28B32-A434-3300-F99D-E3698972079D}"/>
          </ac:picMkLst>
        </pc:picChg>
      </pc:sldChg>
      <pc:sldChg chg="addSp delSp modSp new mod">
        <pc:chgData name="Ghani Lawal" userId="e250ad4f956375ad" providerId="LiveId" clId="{FD5ED871-7F48-4E21-89CF-D86FC9099E3A}" dt="2022-10-11T00:23:59.517" v="6604" actId="1076"/>
        <pc:sldMkLst>
          <pc:docMk/>
          <pc:sldMk cId="4053045399" sldId="286"/>
        </pc:sldMkLst>
        <pc:spChg chg="mod">
          <ac:chgData name="Ghani Lawal" userId="e250ad4f956375ad" providerId="LiveId" clId="{FD5ED871-7F48-4E21-89CF-D86FC9099E3A}" dt="2022-10-11T00:23:00.134" v="6595" actId="20577"/>
          <ac:spMkLst>
            <pc:docMk/>
            <pc:sldMk cId="4053045399" sldId="286"/>
            <ac:spMk id="2" creationId="{D0E2628B-4C80-09AF-AF5E-CDD89241B2C7}"/>
          </ac:spMkLst>
        </pc:spChg>
        <pc:spChg chg="del">
          <ac:chgData name="Ghani Lawal" userId="e250ad4f956375ad" providerId="LiveId" clId="{FD5ED871-7F48-4E21-89CF-D86FC9099E3A}" dt="2022-10-11T00:23:31.537" v="6596"/>
          <ac:spMkLst>
            <pc:docMk/>
            <pc:sldMk cId="4053045399" sldId="286"/>
            <ac:spMk id="3" creationId="{8FD4D62A-6BA8-BD6C-4428-E3E4BA70755B}"/>
          </ac:spMkLst>
        </pc:spChg>
        <pc:picChg chg="add mod">
          <ac:chgData name="Ghani Lawal" userId="e250ad4f956375ad" providerId="LiveId" clId="{FD5ED871-7F48-4E21-89CF-D86FC9099E3A}" dt="2022-10-11T00:23:59.517" v="6604" actId="1076"/>
          <ac:picMkLst>
            <pc:docMk/>
            <pc:sldMk cId="4053045399" sldId="286"/>
            <ac:picMk id="5" creationId="{2071CBCB-BA35-6AD9-29A0-183A1E69FCF2}"/>
          </ac:picMkLst>
        </pc:picChg>
      </pc:sldChg>
      <pc:sldChg chg="addSp delSp modSp new mod">
        <pc:chgData name="Ghani Lawal" userId="e250ad4f956375ad" providerId="LiveId" clId="{FD5ED871-7F48-4E21-89CF-D86FC9099E3A}" dt="2022-10-11T00:26:18.352" v="6625" actId="1076"/>
        <pc:sldMkLst>
          <pc:docMk/>
          <pc:sldMk cId="485776248" sldId="287"/>
        </pc:sldMkLst>
        <pc:spChg chg="mod">
          <ac:chgData name="Ghani Lawal" userId="e250ad4f956375ad" providerId="LiveId" clId="{FD5ED871-7F48-4E21-89CF-D86FC9099E3A}" dt="2022-10-11T00:24:41.652" v="6618" actId="20577"/>
          <ac:spMkLst>
            <pc:docMk/>
            <pc:sldMk cId="485776248" sldId="287"/>
            <ac:spMk id="2" creationId="{41626F6C-4E57-1E0A-A9E8-53F8B6A169DD}"/>
          </ac:spMkLst>
        </pc:spChg>
        <pc:spChg chg="del">
          <ac:chgData name="Ghani Lawal" userId="e250ad4f956375ad" providerId="LiveId" clId="{FD5ED871-7F48-4E21-89CF-D86FC9099E3A}" dt="2022-10-11T00:26:05.053" v="6619"/>
          <ac:spMkLst>
            <pc:docMk/>
            <pc:sldMk cId="485776248" sldId="287"/>
            <ac:spMk id="3" creationId="{CE5B885A-2698-E146-0444-03CF58815B9E}"/>
          </ac:spMkLst>
        </pc:spChg>
        <pc:picChg chg="add mod">
          <ac:chgData name="Ghani Lawal" userId="e250ad4f956375ad" providerId="LiveId" clId="{FD5ED871-7F48-4E21-89CF-D86FC9099E3A}" dt="2022-10-11T00:26:18.352" v="6625" actId="1076"/>
          <ac:picMkLst>
            <pc:docMk/>
            <pc:sldMk cId="485776248" sldId="287"/>
            <ac:picMk id="5" creationId="{2F80921B-A3E6-5634-0E5E-2B26B9E5287B}"/>
          </ac:picMkLst>
        </pc:picChg>
      </pc:sldChg>
      <pc:sldChg chg="modSp new mod">
        <pc:chgData name="Ghani Lawal" userId="e250ad4f956375ad" providerId="LiveId" clId="{FD5ED871-7F48-4E21-89CF-D86FC9099E3A}" dt="2022-10-11T12:54:40.078" v="7794" actId="20577"/>
        <pc:sldMkLst>
          <pc:docMk/>
          <pc:sldMk cId="4241934954" sldId="288"/>
        </pc:sldMkLst>
        <pc:spChg chg="mod">
          <ac:chgData name="Ghani Lawal" userId="e250ad4f956375ad" providerId="LiveId" clId="{FD5ED871-7F48-4E21-89CF-D86FC9099E3A}" dt="2022-10-11T00:27:10.460" v="6639" actId="20577"/>
          <ac:spMkLst>
            <pc:docMk/>
            <pc:sldMk cId="4241934954" sldId="288"/>
            <ac:spMk id="2" creationId="{1AF47EE5-12F4-B8A5-C007-B44CD0878CB7}"/>
          </ac:spMkLst>
        </pc:spChg>
        <pc:spChg chg="mod">
          <ac:chgData name="Ghani Lawal" userId="e250ad4f956375ad" providerId="LiveId" clId="{FD5ED871-7F48-4E21-89CF-D86FC9099E3A}" dt="2022-10-11T12:54:40.078" v="7794" actId="20577"/>
          <ac:spMkLst>
            <pc:docMk/>
            <pc:sldMk cId="4241934954" sldId="288"/>
            <ac:spMk id="3" creationId="{0B1AC77C-7E13-A519-66F6-C4AD34987E06}"/>
          </ac:spMkLst>
        </pc:spChg>
      </pc:sldChg>
      <pc:sldChg chg="modSp new mod">
        <pc:chgData name="Ghani Lawal" userId="e250ad4f956375ad" providerId="LiveId" clId="{FD5ED871-7F48-4E21-89CF-D86FC9099E3A}" dt="2022-10-11T00:53:10.657" v="6743" actId="20577"/>
        <pc:sldMkLst>
          <pc:docMk/>
          <pc:sldMk cId="2866738099" sldId="289"/>
        </pc:sldMkLst>
        <pc:spChg chg="mod">
          <ac:chgData name="Ghani Lawal" userId="e250ad4f956375ad" providerId="LiveId" clId="{FD5ED871-7F48-4E21-89CF-D86FC9099E3A}" dt="2022-10-11T00:52:08.569" v="6707" actId="20577"/>
          <ac:spMkLst>
            <pc:docMk/>
            <pc:sldMk cId="2866738099" sldId="289"/>
            <ac:spMk id="2" creationId="{740FCDBF-801B-00A3-857C-768C98AC5769}"/>
          </ac:spMkLst>
        </pc:spChg>
        <pc:spChg chg="mod">
          <ac:chgData name="Ghani Lawal" userId="e250ad4f956375ad" providerId="LiveId" clId="{FD5ED871-7F48-4E21-89CF-D86FC9099E3A}" dt="2022-10-11T00:53:10.657" v="6743" actId="20577"/>
          <ac:spMkLst>
            <pc:docMk/>
            <pc:sldMk cId="2866738099" sldId="289"/>
            <ac:spMk id="3" creationId="{605B0D8A-650C-CE45-7D7B-BD7A9C6DA615}"/>
          </ac:spMkLst>
        </pc:spChg>
      </pc:sldChg>
      <pc:sldChg chg="modSp new mod">
        <pc:chgData name="Ghani Lawal" userId="e250ad4f956375ad" providerId="LiveId" clId="{FD5ED871-7F48-4E21-89CF-D86FC9099E3A}" dt="2022-10-11T13:41:05.392" v="7796" actId="27636"/>
        <pc:sldMkLst>
          <pc:docMk/>
          <pc:sldMk cId="2946024741" sldId="290"/>
        </pc:sldMkLst>
        <pc:spChg chg="mod">
          <ac:chgData name="Ghani Lawal" userId="e250ad4f956375ad" providerId="LiveId" clId="{FD5ED871-7F48-4E21-89CF-D86FC9099E3A}" dt="2022-10-11T12:20:51.028" v="7301" actId="20577"/>
          <ac:spMkLst>
            <pc:docMk/>
            <pc:sldMk cId="2946024741" sldId="290"/>
            <ac:spMk id="2" creationId="{7EF78A0E-DFCF-17F0-5E82-6C19F0535A4E}"/>
          </ac:spMkLst>
        </pc:spChg>
        <pc:spChg chg="mod">
          <ac:chgData name="Ghani Lawal" userId="e250ad4f956375ad" providerId="LiveId" clId="{FD5ED871-7F48-4E21-89CF-D86FC9099E3A}" dt="2022-10-11T13:41:05.392" v="7796" actId="27636"/>
          <ac:spMkLst>
            <pc:docMk/>
            <pc:sldMk cId="2946024741" sldId="290"/>
            <ac:spMk id="3" creationId="{3DFD90A1-587C-FBA4-A56B-65EDA584D9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00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3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95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86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25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5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705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8737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02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53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380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86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25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69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03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61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50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1E9D-CFE7-4446-8819-FFFC6198A5B4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4046-FD2E-4320-BFF7-4D2602ABF9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568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aday.io/project/184570-music-spectrum-and-db-visualizer" TargetMode="External"/><Relationship Id="rId2" Type="http://schemas.openxmlformats.org/officeDocument/2006/relationships/hyperlink" Target="https://github.com/GhanGhan/Music_Visualiz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7727-EEB8-1F10-781E-5E37D5D2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Electronic Design Project: Audio Visualizer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C0925-F1DC-5BA3-47AB-2E0FEAF104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Ghani Lawal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C63C3B-374F-BA7F-BE0E-BC5ECBF43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87" y="3602038"/>
            <a:ext cx="5144773" cy="27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B011-C89D-70B0-4DE2-08FFE485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offset voltage and Current Leak Issues - Solution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CC9FB-2C9D-8EE4-FB78-AD15AF04515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CA" dirty="0"/>
                  <a:t>Considered using high precision op amp, however:</a:t>
                </a:r>
              </a:p>
              <a:p>
                <a:pPr lvl="1"/>
                <a:r>
                  <a:rPr lang="en-CA" dirty="0"/>
                  <a:t>When input offset voltage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CA" dirty="0"/>
                  <a:t>100uV, IC only contains 1 or 2 op amps</a:t>
                </a:r>
              </a:p>
              <a:p>
                <a:pPr lvl="1"/>
                <a:r>
                  <a:rPr lang="en-CA" dirty="0"/>
                  <a:t>Least expensive IC on Mouser was $0.662 for a dual channel </a:t>
                </a:r>
              </a:p>
              <a:p>
                <a:r>
                  <a:rPr lang="en-CA" b="1" dirty="0"/>
                  <a:t>Solution: </a:t>
                </a:r>
                <a:r>
                  <a:rPr lang="en-CA" dirty="0"/>
                  <a:t>append high pass RC filter to output of spectrum filters, R = 1kohm</a:t>
                </a:r>
              </a:p>
              <a:p>
                <a:pPr lvl="1"/>
                <a:r>
                  <a:rPr lang="en-CA" dirty="0"/>
                  <a:t>Vsig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/>
                  <a:t> 0.140 mV</a:t>
                </a:r>
              </a:p>
              <a:p>
                <a:pPr lvl="1"/>
                <a:r>
                  <a:rPr lang="en-US" dirty="0"/>
                  <a:t>Sub-Bass and Bass: C = 100uF </a:t>
                </a:r>
              </a:p>
              <a:p>
                <a:pPr lvl="1"/>
                <a:r>
                  <a:rPr lang="en-US" dirty="0"/>
                  <a:t>Low-Mid and Mid: C = 10uF </a:t>
                </a:r>
              </a:p>
              <a:p>
                <a:pPr lvl="1"/>
                <a:r>
                  <a:rPr lang="en-US" dirty="0"/>
                  <a:t>Upper-Mid, Presence and Brilliance: C = 1uF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CC9FB-2C9D-8EE4-FB78-AD15AF0451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8447B2-5587-FF87-303B-33DE7486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23372"/>
            <a:ext cx="4875213" cy="33939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1BDC0A-6004-D736-85EA-9D31C27D46B2}"/>
              </a:ext>
            </a:extLst>
          </p:cNvPr>
          <p:cNvSpPr/>
          <p:nvPr/>
        </p:nvSpPr>
        <p:spPr>
          <a:xfrm>
            <a:off x="10236709" y="5249333"/>
            <a:ext cx="527247" cy="430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47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D8E7-683E-E56A-DA85-824F87FC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Max Current Output of Filter Stages</a:t>
            </a:r>
          </a:p>
        </p:txBody>
      </p:sp>
      <p:pic>
        <p:nvPicPr>
          <p:cNvPr id="164" name="Content Placeholder 163">
            <a:extLst>
              <a:ext uri="{FF2B5EF4-FFF2-40B4-BE49-F238E27FC236}">
                <a16:creationId xmlns:a16="http://schemas.microsoft.com/office/drawing/2014/main" id="{31F28B32-A434-3300-F99D-E36989720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1413" y="2097088"/>
            <a:ext cx="10297837" cy="315429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8026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64DC-50D2-1294-8813-A256EA62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Non-Functional Requirements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3658-5F2E-F61D-8BF0-7436E5CA0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Entire circuit is to be powered by a 9V AC Adapter</a:t>
            </a:r>
          </a:p>
          <a:p>
            <a:pPr lvl="1"/>
            <a:r>
              <a:rPr lang="en-CA" dirty="0"/>
              <a:t>LED driver operates on single supply up to 25V</a:t>
            </a:r>
          </a:p>
          <a:p>
            <a:r>
              <a:rPr lang="en-CA" dirty="0"/>
              <a:t>Op-amp ICs to be powered by +/- 5V DC</a:t>
            </a:r>
          </a:p>
          <a:p>
            <a:pPr lvl="1"/>
            <a:r>
              <a:rPr lang="en-CA" dirty="0"/>
              <a:t>Input port can accept signals up to within 1.5V of the power supply</a:t>
            </a:r>
          </a:p>
          <a:p>
            <a:pPr lvl="1"/>
            <a:r>
              <a:rPr lang="en-CA" dirty="0"/>
              <a:t>Max voltage from laptop determined to be 800mV, no chance of clipping the input signal</a:t>
            </a:r>
          </a:p>
          <a:p>
            <a:pPr lvl="1"/>
            <a:r>
              <a:rPr lang="en-CA" dirty="0"/>
              <a:t>LED driver can properly measure signals up to within 1.5V of power supply</a:t>
            </a:r>
          </a:p>
          <a:p>
            <a:r>
              <a:rPr lang="en-CA" dirty="0"/>
              <a:t>Maximum Dimensions: 300 mm x 200 mm (or 11.8” x 7.9”)</a:t>
            </a:r>
          </a:p>
        </p:txBody>
      </p:sp>
    </p:spTree>
    <p:extLst>
      <p:ext uri="{BB962C8B-B14F-4D97-AF65-F5344CB8AC3E}">
        <p14:creationId xmlns:p14="http://schemas.microsoft.com/office/powerpoint/2010/main" val="408880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5F2C-E29B-86C1-5E9F-032D2025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Dual Rail Power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9996-E7DC-D80B-EC74-FB0B339850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Originally planned to use dual rail voltage regulator IC such as LT1026</a:t>
            </a:r>
          </a:p>
          <a:p>
            <a:pPr lvl="1"/>
            <a:r>
              <a:rPr lang="en-CA" dirty="0"/>
              <a:t>Expensive: $10/chip</a:t>
            </a:r>
          </a:p>
          <a:p>
            <a:pPr lvl="1"/>
            <a:r>
              <a:rPr lang="en-CA" dirty="0"/>
              <a:t>Max output current of 15 mA</a:t>
            </a:r>
          </a:p>
          <a:p>
            <a:r>
              <a:rPr lang="en-CA" dirty="0"/>
              <a:t>Generated +5V with MC78L05</a:t>
            </a:r>
          </a:p>
          <a:p>
            <a:r>
              <a:rPr lang="en-CA" dirty="0"/>
              <a:t>Generated -5V with LT1054IPE4</a:t>
            </a:r>
          </a:p>
          <a:p>
            <a:r>
              <a:rPr lang="en-CA" dirty="0"/>
              <a:t>Both can output up to 100 mA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D55F7B-B9AC-CF04-D1B5-9DE3A29EE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1315" y="2249488"/>
            <a:ext cx="4316983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8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881E-6F04-8E6F-2D5B-D10B465C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Functional Sub-Circuit: Brightness Control of 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516A-8C3B-FDBB-2423-9B9C6C9AD8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Brightness of an LED varies logarithmically with the current passing through it</a:t>
            </a:r>
          </a:p>
          <a:p>
            <a:r>
              <a:rPr lang="en-CA" dirty="0"/>
              <a:t>LEDs rated for 20mA, set circuit so that maximum current is 17.53mA using 680 ohm resistor</a:t>
            </a:r>
          </a:p>
          <a:p>
            <a:r>
              <a:rPr lang="en-CA" dirty="0"/>
              <a:t>Current controlled by REF port, current flowing through LED is 10x greater than current flowing through this port</a:t>
            </a:r>
          </a:p>
          <a:p>
            <a:r>
              <a:rPr lang="en-CA" dirty="0"/>
              <a:t>Log potentiometer used to control LED current of all drivers</a:t>
            </a:r>
          </a:p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1D2512-E4A6-B1E2-C199-659ADF7EC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4607" y="1279604"/>
            <a:ext cx="4732804" cy="45115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C8371E-977A-6D60-47B2-92BCFD225716}"/>
              </a:ext>
            </a:extLst>
          </p:cNvPr>
          <p:cNvSpPr/>
          <p:nvPr/>
        </p:nvSpPr>
        <p:spPr>
          <a:xfrm>
            <a:off x="8145280" y="3685707"/>
            <a:ext cx="627713" cy="4590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3981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F117-6ED9-BCDE-4849-E232C8F2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Functional Sub-Circuit: VOLTAGE MAGNUTIDE REFERENCE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30BBE-B289-A35E-2CAE-380D48280B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According to datasheet, resistance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𝑙𝑜</m:t>
                        </m:r>
                      </m:sub>
                    </m:sSub>
                  </m:oMath>
                </a14:m>
                <a:r>
                  <a:rPr lang="en-US" dirty="0"/>
                  <a:t> typically 22k</a:t>
                </a:r>
              </a:p>
              <a:p>
                <a:pPr lvl="1"/>
                <a:r>
                  <a:rPr lang="en-US" dirty="0"/>
                  <a:t>Average value of resistance across all the drivers was 17.5kom</a:t>
                </a:r>
              </a:p>
              <a:p>
                <a:pPr lvl="1"/>
                <a:r>
                  <a:rPr lang="en-US" dirty="0"/>
                  <a:t>Approximate equivalent resistance is be 2.5k ohm</a:t>
                </a:r>
                <a:endParaRPr lang="en-CA" dirty="0"/>
              </a:p>
              <a:p>
                <a:r>
                  <a:rPr lang="en-CA" dirty="0"/>
                  <a:t>Log potentiometer appended with voltage buffer use to 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𝑅h𝑖</m:t>
                        </m:r>
                      </m:sub>
                    </m:sSub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130BBE-B289-A35E-2CAE-380D48280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500" t="-2238" b="-37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832E54-637B-B990-CD66-B9F6FDAB8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4243" y="1522191"/>
            <a:ext cx="4569642" cy="42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1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628B-4C80-09AF-AF5E-CDD89241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PCB View</a:t>
            </a:r>
          </a:p>
        </p:txBody>
      </p:sp>
      <p:pic>
        <p:nvPicPr>
          <p:cNvPr id="5" name="Content Placeholder 4" descr="Map&#10;&#10;Description automatically generated with medium confidence">
            <a:extLst>
              <a:ext uri="{FF2B5EF4-FFF2-40B4-BE49-F238E27FC236}">
                <a16:creationId xmlns:a16="http://schemas.microsoft.com/office/drawing/2014/main" id="{2071CBCB-BA35-6AD9-29A0-183A1E69F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80" y="1545996"/>
            <a:ext cx="9672971" cy="5070559"/>
          </a:xfrm>
        </p:spPr>
      </p:pic>
    </p:spTree>
    <p:extLst>
      <p:ext uri="{BB962C8B-B14F-4D97-AF65-F5344CB8AC3E}">
        <p14:creationId xmlns:p14="http://schemas.microsoft.com/office/powerpoint/2010/main" val="405304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6F6C-4E57-1E0A-A9E8-53F8B6A1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3D Model View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80921B-A3E6-5634-0E5E-2B26B9E52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40" y="1611985"/>
            <a:ext cx="9209271" cy="4942788"/>
          </a:xfrm>
        </p:spPr>
      </p:pic>
    </p:spTree>
    <p:extLst>
      <p:ext uri="{BB962C8B-B14F-4D97-AF65-F5344CB8AC3E}">
        <p14:creationId xmlns:p14="http://schemas.microsoft.com/office/powerpoint/2010/main" val="48577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7EE5-12F4-B8A5-C007-B44CD087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C77C-7E13-A519-66F6-C4AD34987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 stitching vias to the ground pour</a:t>
            </a:r>
          </a:p>
          <a:p>
            <a:r>
              <a:rPr lang="en-US" dirty="0"/>
              <a:t>Don't daisy chain the power connections, use star formation</a:t>
            </a:r>
          </a:p>
          <a:p>
            <a:r>
              <a:rPr lang="en-US" dirty="0"/>
              <a:t>Be mindful of physical construction of the plugs</a:t>
            </a:r>
          </a:p>
          <a:p>
            <a:r>
              <a:rPr lang="en-US" dirty="0"/>
              <a:t>Move decoupling capacitors closer to the IC it is associated with</a:t>
            </a:r>
          </a:p>
          <a:p>
            <a:r>
              <a:rPr lang="en-US" dirty="0"/>
              <a:t>Add 0.1uF capacitors to power pins of op-amps</a:t>
            </a:r>
          </a:p>
          <a:p>
            <a:r>
              <a:rPr lang="en-US" dirty="0"/>
              <a:t>J2 (DC power jack) should have reverse voltage protection</a:t>
            </a:r>
          </a:p>
          <a:p>
            <a:r>
              <a:rPr lang="en-US" dirty="0"/>
              <a:t>Add high impedance input buffer to filter section to avoid unnecessary loading could use extra op amp in each filter section as the buffer</a:t>
            </a:r>
          </a:p>
        </p:txBody>
      </p:sp>
    </p:spTree>
    <p:extLst>
      <p:ext uri="{BB962C8B-B14F-4D97-AF65-F5344CB8AC3E}">
        <p14:creationId xmlns:p14="http://schemas.microsoft.com/office/powerpoint/2010/main" val="424193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8A0E-DFCF-17F0-5E82-6C19F053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D90A1-587C-FBA4-A56B-65EDA584D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Frequency spectrum filters attenuate signals at 67 to 90 dB per decade</a:t>
            </a:r>
          </a:p>
          <a:p>
            <a:r>
              <a:rPr lang="en-CA" dirty="0"/>
              <a:t>LED current limits:  180uA to 17.53mA</a:t>
            </a:r>
          </a:p>
          <a:p>
            <a:r>
              <a:rPr lang="en-CA" dirty="0"/>
              <a:t>Reference voltage magnitude range: 10uV to 3.5V</a:t>
            </a:r>
          </a:p>
          <a:p>
            <a:r>
              <a:rPr lang="en-CA" dirty="0"/>
              <a:t>Power supply voltages: +9V, +5V, -5V</a:t>
            </a:r>
          </a:p>
          <a:p>
            <a:r>
              <a:rPr lang="en-CA" dirty="0"/>
              <a:t>Standby current: 33 mA</a:t>
            </a:r>
          </a:p>
          <a:p>
            <a:r>
              <a:rPr lang="en-CA" dirty="0"/>
              <a:t>Trace widths: 50 mils (power), 20 mils (power), 10 mils (signal)</a:t>
            </a:r>
          </a:p>
          <a:p>
            <a:r>
              <a:rPr lang="en-CA" dirty="0"/>
              <a:t>Final board size: 295mm x 155mm (or 11.6” x 6.1”)</a:t>
            </a:r>
          </a:p>
        </p:txBody>
      </p:sp>
    </p:spTree>
    <p:extLst>
      <p:ext uri="{BB962C8B-B14F-4D97-AF65-F5344CB8AC3E}">
        <p14:creationId xmlns:p14="http://schemas.microsoft.com/office/powerpoint/2010/main" val="294602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C8FA-F9AC-44D2-A1C5-9CA4C9DD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D9BD3-217E-4994-909B-88D9AC13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Completed Bachelor’s and Masters in Electrical and Computer Engineering at Queen’s University</a:t>
            </a:r>
          </a:p>
          <a:p>
            <a:r>
              <a:rPr lang="en-CA" dirty="0"/>
              <a:t>Held position as the master’s student representative in internal student council</a:t>
            </a:r>
          </a:p>
          <a:p>
            <a:r>
              <a:rPr lang="en-CA" dirty="0"/>
              <a:t>Relevant courses: Electronics, Embedded Systems, Sensors and Actuators, Control Systems, Electric Machines, Robotics and Signal Processing</a:t>
            </a:r>
          </a:p>
          <a:p>
            <a:r>
              <a:rPr lang="en-CA" dirty="0"/>
              <a:t>Experience working in multidisciplinary design teams and group projects</a:t>
            </a:r>
          </a:p>
          <a:p>
            <a:r>
              <a:rPr lang="en-CA" dirty="0"/>
              <a:t>Artificial intelligence and Embedded systems team member of Queen’s </a:t>
            </a:r>
            <a:r>
              <a:rPr lang="en-CA" dirty="0" err="1"/>
              <a:t>RoboKnights</a:t>
            </a:r>
            <a:endParaRPr lang="en-CA" dirty="0"/>
          </a:p>
          <a:p>
            <a:pPr lvl="1"/>
            <a:r>
              <a:rPr lang="en-CA" dirty="0"/>
              <a:t>Compete in competitions hosted by DJI</a:t>
            </a:r>
          </a:p>
          <a:p>
            <a:r>
              <a:rPr lang="en-US" dirty="0"/>
              <a:t>Previous projects: Adaptive Grip Pick and Place Robot, Remote Control Differential Drive Robot, Audio Visualizer</a:t>
            </a:r>
            <a:endParaRPr lang="en-CA" dirty="0"/>
          </a:p>
          <a:p>
            <a:r>
              <a:rPr lang="en-CA" dirty="0"/>
              <a:t>Proven proficiency with microcontrollers, circuit design, C/C++, MATLAB, Altium CircuitMaker, </a:t>
            </a:r>
            <a:r>
              <a:rPr lang="en-CA" dirty="0" err="1"/>
              <a:t>KiCAD</a:t>
            </a:r>
            <a:r>
              <a:rPr lang="en-CA" dirty="0"/>
              <a:t>, LTSpice and control systems</a:t>
            </a:r>
          </a:p>
          <a:p>
            <a:r>
              <a:rPr lang="en-CA" dirty="0"/>
              <a:t>Enjoy playing chess, badminton, sketching</a:t>
            </a:r>
          </a:p>
        </p:txBody>
      </p:sp>
    </p:spTree>
    <p:extLst>
      <p:ext uri="{BB962C8B-B14F-4D97-AF65-F5344CB8AC3E}">
        <p14:creationId xmlns:p14="http://schemas.microsoft.com/office/powerpoint/2010/main" val="340694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CDBF-801B-00A3-857C-768C98AC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B0D8A-650C-CE45-7D7B-BD7A9C6DA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GitHub: </a:t>
            </a:r>
            <a:r>
              <a:rPr lang="en-CA" dirty="0">
                <a:hlinkClick r:id="rId2"/>
              </a:rPr>
              <a:t>https://github.com/GhanGhan/Music_Visualizer</a:t>
            </a:r>
            <a:endParaRPr lang="en-CA" dirty="0"/>
          </a:p>
          <a:p>
            <a:r>
              <a:rPr lang="en-CA" dirty="0"/>
              <a:t>Hackaday: </a:t>
            </a:r>
            <a:r>
              <a:rPr lang="en-CA" dirty="0">
                <a:hlinkClick r:id="rId3"/>
              </a:rPr>
              <a:t>https://hackaday.io/project/184570-music-spectrum-and-db-visualizer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67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1727-566F-741F-BFA0-90037CB6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Purpose &amp;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334B7-BA7A-296C-6E2E-B3C8795B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Purpose:</a:t>
            </a:r>
          </a:p>
          <a:p>
            <a:pPr lvl="1"/>
            <a:r>
              <a:rPr lang="en-CA" dirty="0"/>
              <a:t>Go through the entire electronic design process, from inception to a finished working prototype</a:t>
            </a:r>
          </a:p>
          <a:p>
            <a:pPr lvl="1"/>
            <a:r>
              <a:rPr lang="en-CA" dirty="0"/>
              <a:t>Build a fully analog and/or digital circuit product, avoid relying on microprocessors</a:t>
            </a:r>
            <a:r>
              <a:rPr lang="en-CA"/>
              <a:t>/microcontrollers</a:t>
            </a:r>
            <a:endParaRPr lang="en-CA" dirty="0"/>
          </a:p>
          <a:p>
            <a:pPr lvl="1"/>
            <a:r>
              <a:rPr lang="en-CA" dirty="0"/>
              <a:t>Develop a system indicates which frequency spectrums an audio signal is composed of</a:t>
            </a:r>
          </a:p>
          <a:p>
            <a:r>
              <a:rPr lang="en-CA" dirty="0"/>
              <a:t>Research:</a:t>
            </a:r>
          </a:p>
          <a:p>
            <a:pPr lvl="1"/>
            <a:r>
              <a:rPr lang="en-CA" dirty="0"/>
              <a:t>Humans can hear frequencies between 20 Hz and 20kHz – divided into 7 frequency spectrums</a:t>
            </a:r>
          </a:p>
          <a:p>
            <a:pPr lvl="1"/>
            <a:r>
              <a:rPr lang="en-CA" dirty="0"/>
              <a:t>Sound is measured in dB, a 10 increase in amplitude is perceived as doubling in volume</a:t>
            </a:r>
          </a:p>
        </p:txBody>
      </p:sp>
    </p:spTree>
    <p:extLst>
      <p:ext uri="{BB962C8B-B14F-4D97-AF65-F5344CB8AC3E}">
        <p14:creationId xmlns:p14="http://schemas.microsoft.com/office/powerpoint/2010/main" val="286160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A71F-26BF-9321-3E58-9D194951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58E49-BDF7-5579-D019-3FAA0259E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audio signal into its frequency spectrum components: Sub-Bass, Bass, Lower Midrange, Midrange, Upper Midrange, Presence and Brilliance</a:t>
            </a:r>
          </a:p>
          <a:p>
            <a:r>
              <a:rPr lang="en-US" dirty="0"/>
              <a:t>Display value of each frequency spectrum on a dB scale using LEDs</a:t>
            </a:r>
          </a:p>
          <a:p>
            <a:r>
              <a:rPr lang="en-US" dirty="0"/>
              <a:t>Control the magnitude range that is displayed</a:t>
            </a:r>
          </a:p>
          <a:p>
            <a:r>
              <a:rPr lang="en-US" dirty="0"/>
              <a:t>Control the brightness of the LEDs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68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0243-0136-D668-3A66-D93A1584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Functional Sub-Circuit Dev: Spectrum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CAA14D-0913-8681-E887-DDE757F323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CA" dirty="0"/>
                  <a:t>Active Butterworth filter – maximally flat passband</a:t>
                </a:r>
              </a:p>
              <a:p>
                <a:r>
                  <a:rPr lang="en-CA" dirty="0"/>
                  <a:t>Can easily cascade without worrying about loss in magnitude</a:t>
                </a:r>
              </a:p>
              <a:p>
                <a:r>
                  <a:rPr lang="en-CA" dirty="0"/>
                  <a:t>Designed using Analog Devices filter wizard, verified with LTSpice</a:t>
                </a:r>
              </a:p>
              <a:p>
                <a:r>
                  <a:rPr lang="en-CA" dirty="0"/>
                  <a:t>Used 3 stage, 6</a:t>
                </a:r>
                <a:r>
                  <a:rPr lang="en-CA" baseline="30000" dirty="0"/>
                  <a:t>th</a:t>
                </a:r>
                <a:r>
                  <a:rPr lang="en-CA" dirty="0"/>
                  <a:t> order filters for all spectrums</a:t>
                </a:r>
              </a:p>
              <a:p>
                <a:r>
                  <a:rPr lang="en-CA" dirty="0"/>
                  <a:t>Attenuates signal 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CA" dirty="0"/>
                  <a:t>70 dB/decade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CAA14D-0913-8681-E887-DDE757F32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750" t="-2582" r="-7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6" name="Content Placeholder 135">
            <a:extLst>
              <a:ext uri="{FF2B5EF4-FFF2-40B4-BE49-F238E27FC236}">
                <a16:creationId xmlns:a16="http://schemas.microsoft.com/office/drawing/2014/main" id="{3B3FF22D-CC01-44FE-41FA-6A2852113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8112" y="1910593"/>
            <a:ext cx="4902950" cy="3979667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E1ADAC5D-C4E0-D5D4-80C1-4A4B8462647B}"/>
              </a:ext>
            </a:extLst>
          </p:cNvPr>
          <p:cNvSpPr/>
          <p:nvPr/>
        </p:nvSpPr>
        <p:spPr>
          <a:xfrm>
            <a:off x="10848976" y="5021580"/>
            <a:ext cx="150059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87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71F9-2437-A797-2DC9-0ACFCE5C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Functional Sub-Circuit: LED Display driver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45F20-1BFA-048D-0474-DDAFDEE1B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3259139" cy="354171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Originally planned to used comparator array </a:t>
            </a:r>
          </a:p>
          <a:p>
            <a:r>
              <a:rPr lang="en-CA" dirty="0"/>
              <a:t>Found LED Driver IC – LM3915</a:t>
            </a:r>
          </a:p>
          <a:p>
            <a:pPr lvl="1"/>
            <a:r>
              <a:rPr lang="en-CA" dirty="0"/>
              <a:t>Displays amplitude on a log scale</a:t>
            </a:r>
          </a:p>
          <a:p>
            <a:pPr lvl="1"/>
            <a:r>
              <a:rPr lang="en-CA" dirty="0"/>
              <a:t>Can adjust LED brightness</a:t>
            </a:r>
          </a:p>
          <a:p>
            <a:pPr lvl="1"/>
            <a:r>
              <a:rPr lang="en-CA" dirty="0"/>
              <a:t>Will take up less board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551CB-89C9-0BD3-DF1D-2E84ED701B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2545" y="2097088"/>
            <a:ext cx="3597052" cy="3541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DC26CA-54FF-3FBA-A9E0-42CA9B970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467" y="2431524"/>
            <a:ext cx="3206180" cy="28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6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BEBE-AFBE-BC21-1ABB-32B5FAEA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Functional Sub-Circuit Dev: Spectrum Filter Sourcing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F428-04CC-9725-F120-C82D1B7D9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Operation amplifier IC LM324:</a:t>
            </a:r>
          </a:p>
          <a:p>
            <a:pPr lvl="1"/>
            <a:r>
              <a:rPr lang="en-CA" dirty="0"/>
              <a:t>4 op amps per IC</a:t>
            </a:r>
          </a:p>
          <a:p>
            <a:pPr lvl="1"/>
            <a:r>
              <a:rPr lang="en-CA" dirty="0"/>
              <a:t>Requires dual rail power supply, 1.2 mA supply current per IC</a:t>
            </a:r>
          </a:p>
          <a:p>
            <a:r>
              <a:rPr lang="en-CA" dirty="0"/>
              <a:t>Re-simulated with LM324 and closely matched resistors</a:t>
            </a:r>
          </a:p>
          <a:p>
            <a:pPr lvl="1"/>
            <a:r>
              <a:rPr lang="en-CA" dirty="0"/>
              <a:t>Avoided using parallel/series combinations to save cost and board space</a:t>
            </a:r>
          </a:p>
          <a:p>
            <a:pPr lvl="1"/>
            <a:r>
              <a:rPr lang="en-CA" dirty="0"/>
              <a:t>Implemented resistor values within 1.2% of ideal resistor value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DD1559E-D840-CFC4-1340-C9D54440F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4" y="1654843"/>
            <a:ext cx="5227458" cy="44323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72F2D2-F641-BB7F-0F24-444489132C0C}"/>
              </a:ext>
            </a:extLst>
          </p:cNvPr>
          <p:cNvSpPr/>
          <p:nvPr/>
        </p:nvSpPr>
        <p:spPr>
          <a:xfrm>
            <a:off x="10634928" y="4349487"/>
            <a:ext cx="150059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D993FA-8390-638F-2C15-B92B8ECD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805" y="5277595"/>
            <a:ext cx="164606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2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07A9-FEC1-61DE-374C-6ECBF2EB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Sub-Circuit Dev: LED Driver Sourcing and Testing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6C6CD-988E-EEE9-45BC-CDCD122791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IC no longer manufactured, bought on eBay</a:t>
            </a:r>
          </a:p>
          <a:p>
            <a:r>
              <a:rPr lang="en-CA" dirty="0"/>
              <a:t>Used tone generator website to test LED output against different frequencies</a:t>
            </a:r>
          </a:p>
          <a:p>
            <a:pPr lvl="1"/>
            <a:r>
              <a:rPr lang="en-CA" dirty="0"/>
              <a:t>Noticeable flickering below 40 Hz</a:t>
            </a:r>
          </a:p>
          <a:p>
            <a:r>
              <a:rPr lang="en-CA" dirty="0"/>
              <a:t>Considered adding full wave precision rectifiers – deemed unnecessary</a:t>
            </a:r>
          </a:p>
        </p:txBody>
      </p:sp>
      <p:pic>
        <p:nvPicPr>
          <p:cNvPr id="10" name="Content Placeholder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60B137D-4C45-4845-E16A-CF756246E7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282914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3FAD-FCE7-761E-C9F3-9CB2E752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Circuit Non-Idealities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F358C-4EA1-FDB0-67E4-2E2D5F1748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LED Driver LM3915 signal port issues:</a:t>
                </a:r>
              </a:p>
              <a:p>
                <a:pPr lvl="1"/>
                <a:r>
                  <a:rPr lang="en-US" dirty="0"/>
                  <a:t>Has a floating voltage of 0.13V</a:t>
                </a:r>
              </a:p>
              <a:p>
                <a:pPr lvl="1"/>
                <a:r>
                  <a:rPr lang="en-US" dirty="0"/>
                  <a:t>Outputs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130nA when connected to a pulldown resistor</a:t>
                </a:r>
              </a:p>
              <a:p>
                <a:r>
                  <a:rPr lang="en-US" dirty="0"/>
                  <a:t>Op-amp IC LM324 issue:</a:t>
                </a:r>
              </a:p>
              <a:p>
                <a:pPr lvl="1"/>
                <a:r>
                  <a:rPr lang="en-US" dirty="0"/>
                  <a:t>Maximum input offset voltage of 7mV</a:t>
                </a:r>
              </a:p>
              <a:p>
                <a:r>
                  <a:rPr lang="en-US" dirty="0"/>
                  <a:t>Why this is a problem:</a:t>
                </a:r>
              </a:p>
              <a:p>
                <a:pPr lvl="1"/>
                <a:r>
                  <a:rPr lang="en-US" dirty="0"/>
                  <a:t>Voltage when audio signal is set to 100% on laptop was 800mV</a:t>
                </a:r>
              </a:p>
              <a:p>
                <a:pPr lvl="1"/>
                <a:r>
                  <a:rPr lang="en-US" dirty="0"/>
                  <a:t>Voltage when audio signal is set to 42% (maximum safe level) was 173mV</a:t>
                </a:r>
              </a:p>
              <a:p>
                <a:pPr lvl="1"/>
                <a:r>
                  <a:rPr lang="en-US" dirty="0"/>
                  <a:t>LED Driver displays values down to -30 dB, approximately 4% of reference voltage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F358C-4EA1-FDB0-67E4-2E2D5F1748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6" t="-3098" b="-1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74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3514</TotalTime>
  <Words>1061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 Math</vt:lpstr>
      <vt:lpstr>Tw Cen MT</vt:lpstr>
      <vt:lpstr>Circuit</vt:lpstr>
      <vt:lpstr>Electronic Design Project: Audio Visualizer</vt:lpstr>
      <vt:lpstr>Background</vt:lpstr>
      <vt:lpstr>Purpose &amp; Research</vt:lpstr>
      <vt:lpstr>Functional Requirements</vt:lpstr>
      <vt:lpstr>Functional Sub-Circuit Dev: Spectrum Filter</vt:lpstr>
      <vt:lpstr>Functional Sub-Circuit: LED Display driver</vt:lpstr>
      <vt:lpstr>Functional Sub-Circuit Dev: Spectrum Filter Sourcing and Testing</vt:lpstr>
      <vt:lpstr>Functional Sub-Circuit Dev: LED Driver Sourcing and Testing</vt:lpstr>
      <vt:lpstr>Circuit Non-Idealities</vt:lpstr>
      <vt:lpstr>Input offset voltage and Current Leak Issues - Solution</vt:lpstr>
      <vt:lpstr>Max Current Output of Filter Stages</vt:lpstr>
      <vt:lpstr>Non-Functional Requirements </vt:lpstr>
      <vt:lpstr>Dual Rail Power Supply</vt:lpstr>
      <vt:lpstr>Functional Sub-Circuit: Brightness Control of LEDs</vt:lpstr>
      <vt:lpstr>Functional Sub-Circuit: VOLTAGE MAGNUTIDE REFERENCE CONTROL</vt:lpstr>
      <vt:lpstr>PCB View</vt:lpstr>
      <vt:lpstr>3D Model View</vt:lpstr>
      <vt:lpstr>Design Review</vt:lpstr>
      <vt:lpstr>Results</vt:lpstr>
      <vt:lpstr>Project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Ghani Lawal</dc:creator>
  <cp:lastModifiedBy>Ghani Lawal</cp:lastModifiedBy>
  <cp:revision>3</cp:revision>
  <dcterms:created xsi:type="dcterms:W3CDTF">2022-03-22T02:55:31Z</dcterms:created>
  <dcterms:modified xsi:type="dcterms:W3CDTF">2022-10-11T15:24:52Z</dcterms:modified>
</cp:coreProperties>
</file>